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4"/>
  </p:sldMasterIdLst>
  <p:notesMasterIdLst>
    <p:notesMasterId r:id="rId36"/>
  </p:notesMasterIdLst>
  <p:handoutMasterIdLst>
    <p:handoutMasterId r:id="rId37"/>
  </p:handoutMasterIdLst>
  <p:sldIdLst>
    <p:sldId id="325" r:id="rId5"/>
    <p:sldId id="326" r:id="rId6"/>
    <p:sldId id="259" r:id="rId7"/>
    <p:sldId id="349" r:id="rId8"/>
    <p:sldId id="374" r:id="rId9"/>
    <p:sldId id="261" r:id="rId10"/>
    <p:sldId id="347" r:id="rId11"/>
    <p:sldId id="343" r:id="rId12"/>
    <p:sldId id="258" r:id="rId13"/>
    <p:sldId id="348" r:id="rId14"/>
    <p:sldId id="351" r:id="rId15"/>
    <p:sldId id="353" r:id="rId16"/>
    <p:sldId id="354" r:id="rId17"/>
    <p:sldId id="355" r:id="rId18"/>
    <p:sldId id="359" r:id="rId19"/>
    <p:sldId id="360" r:id="rId20"/>
    <p:sldId id="361" r:id="rId21"/>
    <p:sldId id="372" r:id="rId22"/>
    <p:sldId id="363" r:id="rId23"/>
    <p:sldId id="364" r:id="rId24"/>
    <p:sldId id="365" r:id="rId25"/>
    <p:sldId id="368" r:id="rId26"/>
    <p:sldId id="369" r:id="rId27"/>
    <p:sldId id="370" r:id="rId28"/>
    <p:sldId id="376" r:id="rId29"/>
    <p:sldId id="377" r:id="rId30"/>
    <p:sldId id="378" r:id="rId31"/>
    <p:sldId id="375" r:id="rId32"/>
    <p:sldId id="371" r:id="rId33"/>
    <p:sldId id="379" r:id="rId34"/>
    <p:sldId id="34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365BD-EA4E-D948-BD94-B86A712EA0F8}" v="55" dt="2025-09-29T07:45:54.05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250" autoAdjust="0"/>
  </p:normalViewPr>
  <p:slideViewPr>
    <p:cSldViewPr snapToGrid="0">
      <p:cViewPr varScale="1">
        <p:scale>
          <a:sx n="112" d="100"/>
          <a:sy n="112" d="100"/>
        </p:scale>
        <p:origin x="552" y="18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ojyoti Dutta M24IQT014" userId="89cb3e27-6652-45c8-a904-e0ba40275878" providerId="ADAL" clId="{8B3AE0C0-B998-55DD-AAD6-8A46A4CEE142}"/>
    <pc:docChg chg="undo custSel addSld delSld modSld sldOrd">
      <pc:chgData name="Soumyojyoti Dutta M24IQT014" userId="89cb3e27-6652-45c8-a904-e0ba40275878" providerId="ADAL" clId="{8B3AE0C0-B998-55DD-AAD6-8A46A4CEE142}" dt="2025-09-29T07:57:05.278" v="743" actId="20577"/>
      <pc:docMkLst>
        <pc:docMk/>
      </pc:docMkLst>
      <pc:sldChg chg="addSp modSp mod setBg">
        <pc:chgData name="Soumyojyoti Dutta M24IQT014" userId="89cb3e27-6652-45c8-a904-e0ba40275878" providerId="ADAL" clId="{8B3AE0C0-B998-55DD-AAD6-8A46A4CEE142}" dt="2025-09-29T06:00:49.285" v="448"/>
        <pc:sldMkLst>
          <pc:docMk/>
          <pc:sldMk cId="3666674671" sldId="261"/>
        </pc:sldMkLst>
        <pc:spChg chg="mod ord">
          <ac:chgData name="Soumyojyoti Dutta M24IQT014" userId="89cb3e27-6652-45c8-a904-e0ba40275878" providerId="ADAL" clId="{8B3AE0C0-B998-55DD-AAD6-8A46A4CEE142}" dt="2025-09-29T06:00:49.285" v="448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Soumyojyoti Dutta M24IQT014" userId="89cb3e27-6652-45c8-a904-e0ba40275878" providerId="ADAL" clId="{8B3AE0C0-B998-55DD-AAD6-8A46A4CEE142}" dt="2025-09-29T05:37:28.154" v="156" actId="13926"/>
          <ac:spMkLst>
            <pc:docMk/>
            <pc:sldMk cId="3666674671" sldId="261"/>
            <ac:spMk id="3" creationId="{A6A33159-D030-2F82-A142-F75940728319}"/>
          </ac:spMkLst>
        </pc:spChg>
        <pc:spChg chg="add">
          <ac:chgData name="Soumyojyoti Dutta M24IQT014" userId="89cb3e27-6652-45c8-a904-e0ba40275878" providerId="ADAL" clId="{8B3AE0C0-B998-55DD-AAD6-8A46A4CEE142}" dt="2025-09-29T05:34:02.309" v="146" actId="26606"/>
          <ac:spMkLst>
            <pc:docMk/>
            <pc:sldMk cId="3666674671" sldId="261"/>
            <ac:spMk id="23" creationId="{1EA5387D-64D8-4D6C-B109-FF4E81DF609A}"/>
          </ac:spMkLst>
        </pc:spChg>
        <pc:picChg chg="mod">
          <ac:chgData name="Soumyojyoti Dutta M24IQT014" userId="89cb3e27-6652-45c8-a904-e0ba40275878" providerId="ADAL" clId="{8B3AE0C0-B998-55DD-AAD6-8A46A4CEE142}" dt="2025-09-29T05:34:02.309" v="146" actId="26606"/>
          <ac:picMkLst>
            <pc:docMk/>
            <pc:sldMk cId="3666674671" sldId="261"/>
            <ac:picMk id="16" creationId="{363B2CE7-DE69-D368-9719-08D0C83ABC06}"/>
          </ac:picMkLst>
        </pc:picChg>
        <pc:picChg chg="add">
          <ac:chgData name="Soumyojyoti Dutta M24IQT014" userId="89cb3e27-6652-45c8-a904-e0ba40275878" providerId="ADAL" clId="{8B3AE0C0-B998-55DD-AAD6-8A46A4CEE142}" dt="2025-09-29T05:34:02.309" v="146" actId="26606"/>
          <ac:picMkLst>
            <pc:docMk/>
            <pc:sldMk cId="3666674671" sldId="261"/>
            <ac:picMk id="21" creationId="{CFD580F5-E7BF-4C1D-BEFD-4A4601EBA876}"/>
          </ac:picMkLst>
        </pc:picChg>
      </pc:sldChg>
      <pc:sldChg chg="addSp modSp mod">
        <pc:chgData name="Soumyojyoti Dutta M24IQT014" userId="89cb3e27-6652-45c8-a904-e0ba40275878" providerId="ADAL" clId="{8B3AE0C0-B998-55DD-AAD6-8A46A4CEE142}" dt="2025-09-29T07:45:59.880" v="739" actId="1076"/>
        <pc:sldMkLst>
          <pc:docMk/>
          <pc:sldMk cId="855215445" sldId="325"/>
        </pc:sldMkLst>
        <pc:spChg chg="mod">
          <ac:chgData name="Soumyojyoti Dutta M24IQT014" userId="89cb3e27-6652-45c8-a904-e0ba40275878" providerId="ADAL" clId="{8B3AE0C0-B998-55DD-AAD6-8A46A4CEE142}" dt="2025-09-29T07:44:32.700" v="737" actId="1076"/>
          <ac:spMkLst>
            <pc:docMk/>
            <pc:sldMk cId="855215445" sldId="325"/>
            <ac:spMk id="2" creationId="{A1307D8B-2864-21B6-1CE1-B605F29281C5}"/>
          </ac:spMkLst>
        </pc:spChg>
        <pc:picChg chg="add mod">
          <ac:chgData name="Soumyojyoti Dutta M24IQT014" userId="89cb3e27-6652-45c8-a904-e0ba40275878" providerId="ADAL" clId="{8B3AE0C0-B998-55DD-AAD6-8A46A4CEE142}" dt="2025-09-29T07:45:59.880" v="739" actId="1076"/>
          <ac:picMkLst>
            <pc:docMk/>
            <pc:sldMk cId="855215445" sldId="325"/>
            <ac:picMk id="3" creationId="{CC3D07AF-9F36-E9F2-7AF0-41E90190C9BB}"/>
          </ac:picMkLst>
        </pc:picChg>
      </pc:sldChg>
      <pc:sldChg chg="addSp modSp mod setBg">
        <pc:chgData name="Soumyojyoti Dutta M24IQT014" userId="89cb3e27-6652-45c8-a904-e0ba40275878" providerId="ADAL" clId="{8B3AE0C0-B998-55DD-AAD6-8A46A4CEE142}" dt="2025-09-29T05:33:16.516" v="144" actId="26606"/>
        <pc:sldMkLst>
          <pc:docMk/>
          <pc:sldMk cId="2910866480" sldId="326"/>
        </pc:sldMkLst>
        <pc:spChg chg="mod">
          <ac:chgData name="Soumyojyoti Dutta M24IQT014" userId="89cb3e27-6652-45c8-a904-e0ba40275878" providerId="ADAL" clId="{8B3AE0C0-B998-55DD-AAD6-8A46A4CEE142}" dt="2025-09-29T05:33:16.516" v="144" actId="26606"/>
          <ac:spMkLst>
            <pc:docMk/>
            <pc:sldMk cId="2910866480" sldId="326"/>
            <ac:spMk id="2" creationId="{9A3EB422-1287-FCEB-63CE-599FDC8468D8}"/>
          </ac:spMkLst>
        </pc:spChg>
        <pc:spChg chg="mod">
          <ac:chgData name="Soumyojyoti Dutta M24IQT014" userId="89cb3e27-6652-45c8-a904-e0ba40275878" providerId="ADAL" clId="{8B3AE0C0-B998-55DD-AAD6-8A46A4CEE142}" dt="2025-09-29T05:33:16.516" v="144" actId="26606"/>
          <ac:spMkLst>
            <pc:docMk/>
            <pc:sldMk cId="2910866480" sldId="326"/>
            <ac:spMk id="3" creationId="{4D038CD2-9585-7E51-5359-D52935A77DF0}"/>
          </ac:spMkLst>
        </pc:spChg>
        <pc:spChg chg="add">
          <ac:chgData name="Soumyojyoti Dutta M24IQT014" userId="89cb3e27-6652-45c8-a904-e0ba40275878" providerId="ADAL" clId="{8B3AE0C0-B998-55DD-AAD6-8A46A4CEE142}" dt="2025-09-29T05:33:16.516" v="144" actId="26606"/>
          <ac:spMkLst>
            <pc:docMk/>
            <pc:sldMk cId="2910866480" sldId="326"/>
            <ac:spMk id="15" creationId="{1EA5387D-64D8-4D6C-B109-FF4E81DF609A}"/>
          </ac:spMkLst>
        </pc:spChg>
        <pc:picChg chg="mod ord">
          <ac:chgData name="Soumyojyoti Dutta M24IQT014" userId="89cb3e27-6652-45c8-a904-e0ba40275878" providerId="ADAL" clId="{8B3AE0C0-B998-55DD-AAD6-8A46A4CEE142}" dt="2025-09-29T05:33:16.516" v="144" actId="26606"/>
          <ac:picMkLst>
            <pc:docMk/>
            <pc:sldMk cId="2910866480" sldId="326"/>
            <ac:picMk id="8" creationId="{9DA934D8-2609-4227-78DF-CF8F07A2F9C7}"/>
          </ac:picMkLst>
        </pc:picChg>
        <pc:picChg chg="add">
          <ac:chgData name="Soumyojyoti Dutta M24IQT014" userId="89cb3e27-6652-45c8-a904-e0ba40275878" providerId="ADAL" clId="{8B3AE0C0-B998-55DD-AAD6-8A46A4CEE142}" dt="2025-09-29T05:33:16.516" v="144" actId="26606"/>
          <ac:picMkLst>
            <pc:docMk/>
            <pc:sldMk cId="2910866480" sldId="326"/>
            <ac:picMk id="13" creationId="{CFD580F5-E7BF-4C1D-BEFD-4A4601EBA876}"/>
          </ac:picMkLst>
        </pc:picChg>
      </pc:sldChg>
      <pc:sldChg chg="addSp delSp modSp mod setBg">
        <pc:chgData name="Soumyojyoti Dutta M24IQT014" userId="89cb3e27-6652-45c8-a904-e0ba40275878" providerId="ADAL" clId="{8B3AE0C0-B998-55DD-AAD6-8A46A4CEE142}" dt="2025-09-29T05:32:45.839" v="143" actId="26606"/>
        <pc:sldMkLst>
          <pc:docMk/>
          <pc:sldMk cId="487522735" sldId="340"/>
        </pc:sldMkLst>
        <pc:spChg chg="mod ord">
          <ac:chgData name="Soumyojyoti Dutta M24IQT014" userId="89cb3e27-6652-45c8-a904-e0ba40275878" providerId="ADAL" clId="{8B3AE0C0-B998-55DD-AAD6-8A46A4CEE142}" dt="2025-09-29T05:32:45.839" v="143" actId="26606"/>
          <ac:spMkLst>
            <pc:docMk/>
            <pc:sldMk cId="487522735" sldId="340"/>
            <ac:spMk id="2" creationId="{793E39FA-84F2-3624-49D6-32B9E0363C56}"/>
          </ac:spMkLst>
        </pc:spChg>
        <pc:spChg chg="del">
          <ac:chgData name="Soumyojyoti Dutta M24IQT014" userId="89cb3e27-6652-45c8-a904-e0ba40275878" providerId="ADAL" clId="{8B3AE0C0-B998-55DD-AAD6-8A46A4CEE142}" dt="2025-09-29T05:32:37.171" v="142" actId="478"/>
          <ac:spMkLst>
            <pc:docMk/>
            <pc:sldMk cId="487522735" sldId="340"/>
            <ac:spMk id="5" creationId="{1EEF514A-5AC2-034B-8031-CB3D91A387DE}"/>
          </ac:spMkLst>
        </pc:spChg>
        <pc:picChg chg="mod">
          <ac:chgData name="Soumyojyoti Dutta M24IQT014" userId="89cb3e27-6652-45c8-a904-e0ba40275878" providerId="ADAL" clId="{8B3AE0C0-B998-55DD-AAD6-8A46A4CEE142}" dt="2025-09-29T05:32:45.839" v="143" actId="26606"/>
          <ac:picMkLst>
            <pc:docMk/>
            <pc:sldMk cId="487522735" sldId="340"/>
            <ac:picMk id="7" creationId="{F46DA087-2662-0725-53F9-CF835D1DC8F1}"/>
          </ac:picMkLst>
        </pc:picChg>
        <pc:picChg chg="add">
          <ac:chgData name="Soumyojyoti Dutta M24IQT014" userId="89cb3e27-6652-45c8-a904-e0ba40275878" providerId="ADAL" clId="{8B3AE0C0-B998-55DD-AAD6-8A46A4CEE142}" dt="2025-09-29T05:32:45.839" v="143" actId="26606"/>
          <ac:picMkLst>
            <pc:docMk/>
            <pc:sldMk cId="487522735" sldId="340"/>
            <ac:picMk id="12" creationId="{CFD580F5-E7BF-4C1D-BEFD-4A4601EBA876}"/>
          </ac:picMkLst>
        </pc:picChg>
        <pc:picChg chg="add">
          <ac:chgData name="Soumyojyoti Dutta M24IQT014" userId="89cb3e27-6652-45c8-a904-e0ba40275878" providerId="ADAL" clId="{8B3AE0C0-B998-55DD-AAD6-8A46A4CEE142}" dt="2025-09-29T05:32:45.839" v="143" actId="26606"/>
          <ac:picMkLst>
            <pc:docMk/>
            <pc:sldMk cId="487522735" sldId="340"/>
            <ac:picMk id="14" creationId="{F0F06750-78FE-4472-8DA5-14CF3336F811}"/>
          </ac:picMkLst>
        </pc:picChg>
      </pc:sldChg>
      <pc:sldChg chg="addSp modSp mod setBg">
        <pc:chgData name="Soumyojyoti Dutta M24IQT014" userId="89cb3e27-6652-45c8-a904-e0ba40275878" providerId="ADAL" clId="{8B3AE0C0-B998-55DD-AAD6-8A46A4CEE142}" dt="2025-09-29T06:20:38.407" v="562" actId="20577"/>
        <pc:sldMkLst>
          <pc:docMk/>
          <pc:sldMk cId="3180032224" sldId="343"/>
        </pc:sldMkLst>
        <pc:spChg chg="mod">
          <ac:chgData name="Soumyojyoti Dutta M24IQT014" userId="89cb3e27-6652-45c8-a904-e0ba40275878" providerId="ADAL" clId="{8B3AE0C0-B998-55DD-AAD6-8A46A4CEE142}" dt="2025-09-29T06:18:55.532" v="511" actId="27636"/>
          <ac:spMkLst>
            <pc:docMk/>
            <pc:sldMk cId="3180032224" sldId="343"/>
            <ac:spMk id="2" creationId="{F4AC466D-FFFD-974C-E0A3-BD2B48F6C47C}"/>
          </ac:spMkLst>
        </pc:spChg>
        <pc:spChg chg="mod">
          <ac:chgData name="Soumyojyoti Dutta M24IQT014" userId="89cb3e27-6652-45c8-a904-e0ba40275878" providerId="ADAL" clId="{8B3AE0C0-B998-55DD-AAD6-8A46A4CEE142}" dt="2025-09-29T06:20:38.407" v="562" actId="20577"/>
          <ac:spMkLst>
            <pc:docMk/>
            <pc:sldMk cId="3180032224" sldId="343"/>
            <ac:spMk id="3" creationId="{E015592B-CF80-B5AB-FD76-2CFE5D72A781}"/>
          </ac:spMkLst>
        </pc:spChg>
        <pc:spChg chg="add">
          <ac:chgData name="Soumyojyoti Dutta M24IQT014" userId="89cb3e27-6652-45c8-a904-e0ba40275878" providerId="ADAL" clId="{8B3AE0C0-B998-55DD-AAD6-8A46A4CEE142}" dt="2025-09-29T05:34:30.982" v="149" actId="26606"/>
          <ac:spMkLst>
            <pc:docMk/>
            <pc:sldMk cId="3180032224" sldId="343"/>
            <ac:spMk id="23" creationId="{9DA15B1D-0133-4CB3-B7CC-61FA728745D1}"/>
          </ac:spMkLst>
        </pc:spChg>
        <pc:spChg chg="add">
          <ac:chgData name="Soumyojyoti Dutta M24IQT014" userId="89cb3e27-6652-45c8-a904-e0ba40275878" providerId="ADAL" clId="{8B3AE0C0-B998-55DD-AAD6-8A46A4CEE142}" dt="2025-09-29T05:34:30.982" v="149" actId="26606"/>
          <ac:spMkLst>
            <pc:docMk/>
            <pc:sldMk cId="3180032224" sldId="343"/>
            <ac:spMk id="27" creationId="{B5BA9375-863F-4B24-9083-14FE819F8E05}"/>
          </ac:spMkLst>
        </pc:spChg>
        <pc:picChg chg="mod ord">
          <ac:chgData name="Soumyojyoti Dutta M24IQT014" userId="89cb3e27-6652-45c8-a904-e0ba40275878" providerId="ADAL" clId="{8B3AE0C0-B998-55DD-AAD6-8A46A4CEE142}" dt="2025-09-29T05:34:30.982" v="149" actId="26606"/>
          <ac:picMkLst>
            <pc:docMk/>
            <pc:sldMk cId="3180032224" sldId="343"/>
            <ac:picMk id="16" creationId="{C54AF049-EDEA-C887-4DEF-F4F618C7EDD2}"/>
          </ac:picMkLst>
        </pc:picChg>
        <pc:picChg chg="add">
          <ac:chgData name="Soumyojyoti Dutta M24IQT014" userId="89cb3e27-6652-45c8-a904-e0ba40275878" providerId="ADAL" clId="{8B3AE0C0-B998-55DD-AAD6-8A46A4CEE142}" dt="2025-09-29T05:34:30.982" v="149" actId="26606"/>
          <ac:picMkLst>
            <pc:docMk/>
            <pc:sldMk cId="3180032224" sldId="343"/>
            <ac:picMk id="21" creationId="{CFD580F5-E7BF-4C1D-BEFD-4A4601EBA876}"/>
          </ac:picMkLst>
        </pc:picChg>
        <pc:picChg chg="add">
          <ac:chgData name="Soumyojyoti Dutta M24IQT014" userId="89cb3e27-6652-45c8-a904-e0ba40275878" providerId="ADAL" clId="{8B3AE0C0-B998-55DD-AAD6-8A46A4CEE142}" dt="2025-09-29T05:34:30.982" v="149" actId="26606"/>
          <ac:picMkLst>
            <pc:docMk/>
            <pc:sldMk cId="3180032224" sldId="343"/>
            <ac:picMk id="25" creationId="{3EF2F61C-287D-47BC-878F-C876F74FFDD2}"/>
          </ac:picMkLst>
        </pc:picChg>
      </pc:sldChg>
      <pc:sldChg chg="modSp del mod">
        <pc:chgData name="Soumyojyoti Dutta M24IQT014" userId="89cb3e27-6652-45c8-a904-e0ba40275878" providerId="ADAL" clId="{8B3AE0C0-B998-55DD-AAD6-8A46A4CEE142}" dt="2025-09-29T06:21:01.197" v="563" actId="2696"/>
        <pc:sldMkLst>
          <pc:docMk/>
          <pc:sldMk cId="681216009" sldId="344"/>
        </pc:sldMkLst>
      </pc:sldChg>
      <pc:sldChg chg="del">
        <pc:chgData name="Soumyojyoti Dutta M24IQT014" userId="89cb3e27-6652-45c8-a904-e0ba40275878" providerId="ADAL" clId="{8B3AE0C0-B998-55DD-AAD6-8A46A4CEE142}" dt="2025-09-27T16:14:05.604" v="71" actId="2696"/>
        <pc:sldMkLst>
          <pc:docMk/>
          <pc:sldMk cId="673591980" sldId="345"/>
        </pc:sldMkLst>
      </pc:sldChg>
      <pc:sldChg chg="addSp modSp mod setBg addAnim">
        <pc:chgData name="Soumyojyoti Dutta M24IQT014" userId="89cb3e27-6652-45c8-a904-e0ba40275878" providerId="ADAL" clId="{8B3AE0C0-B998-55DD-AAD6-8A46A4CEE142}" dt="2025-09-29T05:34:20.554" v="148"/>
        <pc:sldMkLst>
          <pc:docMk/>
          <pc:sldMk cId="3358537021" sldId="347"/>
        </pc:sldMkLst>
        <pc:spChg chg="mod ord">
          <ac:chgData name="Soumyojyoti Dutta M24IQT014" userId="89cb3e27-6652-45c8-a904-e0ba40275878" providerId="ADAL" clId="{8B3AE0C0-B998-55DD-AAD6-8A46A4CEE142}" dt="2025-09-29T05:34:20.553" v="147" actId="26606"/>
          <ac:spMkLst>
            <pc:docMk/>
            <pc:sldMk cId="3358537021" sldId="347"/>
            <ac:spMk id="2" creationId="{D144B420-2295-7938-ADE0-8A8A62B7E4B3}"/>
          </ac:spMkLst>
        </pc:spChg>
        <pc:spChg chg="add">
          <ac:chgData name="Soumyojyoti Dutta M24IQT014" userId="89cb3e27-6652-45c8-a904-e0ba40275878" providerId="ADAL" clId="{8B3AE0C0-B998-55DD-AAD6-8A46A4CEE142}" dt="2025-09-29T05:34:20.553" v="147" actId="26606"/>
          <ac:spMkLst>
            <pc:docMk/>
            <pc:sldMk cId="3358537021" sldId="347"/>
            <ac:spMk id="19" creationId="{077D6507-8E8D-40E1-A7B9-63012EF9492F}"/>
          </ac:spMkLst>
        </pc:spChg>
        <pc:picChg chg="mod">
          <ac:chgData name="Soumyojyoti Dutta M24IQT014" userId="89cb3e27-6652-45c8-a904-e0ba40275878" providerId="ADAL" clId="{8B3AE0C0-B998-55DD-AAD6-8A46A4CEE142}" dt="2025-09-29T05:34:20.553" v="147" actId="26606"/>
          <ac:picMkLst>
            <pc:docMk/>
            <pc:sldMk cId="3358537021" sldId="347"/>
            <ac:picMk id="10" creationId="{48FAFBAC-5534-B99F-6A94-234A36CED7EF}"/>
          </ac:picMkLst>
        </pc:picChg>
        <pc:picChg chg="add">
          <ac:chgData name="Soumyojyoti Dutta M24IQT014" userId="89cb3e27-6652-45c8-a904-e0ba40275878" providerId="ADAL" clId="{8B3AE0C0-B998-55DD-AAD6-8A46A4CEE142}" dt="2025-09-29T05:34:20.553" v="147" actId="26606"/>
          <ac:picMkLst>
            <pc:docMk/>
            <pc:sldMk cId="3358537021" sldId="347"/>
            <ac:picMk id="15" creationId="{CFD580F5-E7BF-4C1D-BEFD-4A4601EBA876}"/>
          </ac:picMkLst>
        </pc:picChg>
        <pc:picChg chg="add">
          <ac:chgData name="Soumyojyoti Dutta M24IQT014" userId="89cb3e27-6652-45c8-a904-e0ba40275878" providerId="ADAL" clId="{8B3AE0C0-B998-55DD-AAD6-8A46A4CEE142}" dt="2025-09-29T05:34:20.553" v="147" actId="26606"/>
          <ac:picMkLst>
            <pc:docMk/>
            <pc:sldMk cId="3358537021" sldId="347"/>
            <ac:picMk id="17" creationId="{F0F06750-78FE-4472-8DA5-14CF3336F811}"/>
          </ac:picMkLst>
        </pc:picChg>
      </pc:sldChg>
      <pc:sldChg chg="addSp delSp modSp mod setBg">
        <pc:chgData name="Soumyojyoti Dutta M24IQT014" userId="89cb3e27-6652-45c8-a904-e0ba40275878" providerId="ADAL" clId="{8B3AE0C0-B998-55DD-AAD6-8A46A4CEE142}" dt="2025-09-29T05:43:19.824" v="447" actId="27614"/>
        <pc:sldMkLst>
          <pc:docMk/>
          <pc:sldMk cId="173064833" sldId="349"/>
        </pc:sldMkLst>
        <pc:spChg chg="mod">
          <ac:chgData name="Soumyojyoti Dutta M24IQT014" userId="89cb3e27-6652-45c8-a904-e0ba40275878" providerId="ADAL" clId="{8B3AE0C0-B998-55DD-AAD6-8A46A4CEE142}" dt="2025-09-29T05:42:54.668" v="443" actId="26606"/>
          <ac:spMkLst>
            <pc:docMk/>
            <pc:sldMk cId="173064833" sldId="349"/>
            <ac:spMk id="2" creationId="{A909A127-6F4F-6B6F-1367-407382D28FDA}"/>
          </ac:spMkLst>
        </pc:spChg>
        <pc:spChg chg="add del mod ord">
          <ac:chgData name="Soumyojyoti Dutta M24IQT014" userId="89cb3e27-6652-45c8-a904-e0ba40275878" providerId="ADAL" clId="{8B3AE0C0-B998-55DD-AAD6-8A46A4CEE142}" dt="2025-09-29T05:42:59.876" v="446" actId="26606"/>
          <ac:spMkLst>
            <pc:docMk/>
            <pc:sldMk cId="173064833" sldId="349"/>
            <ac:spMk id="3" creationId="{4818C1D4-66AF-3E92-12DB-806A1E0947D7}"/>
          </ac:spMkLst>
        </pc:spChg>
        <pc:spChg chg="add del mod">
          <ac:chgData name="Soumyojyoti Dutta M24IQT014" userId="89cb3e27-6652-45c8-a904-e0ba40275878" providerId="ADAL" clId="{8B3AE0C0-B998-55DD-AAD6-8A46A4CEE142}" dt="2025-09-29T05:42:18.636" v="438" actId="478"/>
          <ac:spMkLst>
            <pc:docMk/>
            <pc:sldMk cId="173064833" sldId="349"/>
            <ac:spMk id="5" creationId="{51DAED90-1190-2E5B-2AF1-3CB863F2BF9C}"/>
          </ac:spMkLst>
        </pc:spChg>
        <pc:graphicFrameChg chg="add del">
          <ac:chgData name="Soumyojyoti Dutta M24IQT014" userId="89cb3e27-6652-45c8-a904-e0ba40275878" providerId="ADAL" clId="{8B3AE0C0-B998-55DD-AAD6-8A46A4CEE142}" dt="2025-09-29T05:42:59.861" v="445" actId="26606"/>
          <ac:graphicFrameMkLst>
            <pc:docMk/>
            <pc:sldMk cId="173064833" sldId="349"/>
            <ac:graphicFrameMk id="8" creationId="{D5EDB3DD-0063-A4B0-0BC7-7C3FDFCEE63B}"/>
          </ac:graphicFrameMkLst>
        </pc:graphicFrameChg>
        <pc:graphicFrameChg chg="add">
          <ac:chgData name="Soumyojyoti Dutta M24IQT014" userId="89cb3e27-6652-45c8-a904-e0ba40275878" providerId="ADAL" clId="{8B3AE0C0-B998-55DD-AAD6-8A46A4CEE142}" dt="2025-09-29T05:42:59.876" v="446" actId="26606"/>
          <ac:graphicFrameMkLst>
            <pc:docMk/>
            <pc:sldMk cId="173064833" sldId="349"/>
            <ac:graphicFrameMk id="10" creationId="{FDD253D1-3B8A-F89B-6200-6F8FB29CFF5B}"/>
          </ac:graphicFrameMkLst>
        </pc:graphicFrameChg>
        <pc:picChg chg="add mod">
          <ac:chgData name="Soumyojyoti Dutta M24IQT014" userId="89cb3e27-6652-45c8-a904-e0ba40275878" providerId="ADAL" clId="{8B3AE0C0-B998-55DD-AAD6-8A46A4CEE142}" dt="2025-09-29T05:43:19.824" v="447" actId="27614"/>
          <ac:picMkLst>
            <pc:docMk/>
            <pc:sldMk cId="173064833" sldId="349"/>
            <ac:picMk id="6" creationId="{D22EC6C6-2FBE-0813-8DD0-7F87BD7603B9}"/>
          </ac:picMkLst>
        </pc:picChg>
        <pc:picChg chg="add del">
          <ac:chgData name="Soumyojyoti Dutta M24IQT014" userId="89cb3e27-6652-45c8-a904-e0ba40275878" providerId="ADAL" clId="{8B3AE0C0-B998-55DD-AAD6-8A46A4CEE142}" dt="2025-09-29T05:42:54.668" v="443" actId="26606"/>
          <ac:picMkLst>
            <pc:docMk/>
            <pc:sldMk cId="173064833" sldId="349"/>
            <ac:picMk id="11" creationId="{CFD580F5-E7BF-4C1D-BEFD-4A4601EBA876}"/>
          </ac:picMkLst>
        </pc:picChg>
        <pc:picChg chg="del">
          <ac:chgData name="Soumyojyoti Dutta M24IQT014" userId="89cb3e27-6652-45c8-a904-e0ba40275878" providerId="ADAL" clId="{8B3AE0C0-B998-55DD-AAD6-8A46A4CEE142}" dt="2025-09-29T05:42:16.004" v="437" actId="478"/>
          <ac:picMkLst>
            <pc:docMk/>
            <pc:sldMk cId="173064833" sldId="349"/>
            <ac:picMk id="16" creationId="{76CAD6BD-F773-5BDA-DCA0-DA8097DC6AFB}"/>
          </ac:picMkLst>
        </pc:picChg>
      </pc:sldChg>
      <pc:sldChg chg="addSp modSp del mod setBg">
        <pc:chgData name="Soumyojyoti Dutta M24IQT014" userId="89cb3e27-6652-45c8-a904-e0ba40275878" providerId="ADAL" clId="{8B3AE0C0-B998-55DD-AAD6-8A46A4CEE142}" dt="2025-09-29T05:42:31.582" v="441" actId="2696"/>
        <pc:sldMkLst>
          <pc:docMk/>
          <pc:sldMk cId="3708113207" sldId="350"/>
        </pc:sldMkLst>
        <pc:spChg chg="mod">
          <ac:chgData name="Soumyojyoti Dutta M24IQT014" userId="89cb3e27-6652-45c8-a904-e0ba40275878" providerId="ADAL" clId="{8B3AE0C0-B998-55DD-AAD6-8A46A4CEE142}" dt="2025-09-29T05:33:42.365" v="145" actId="26606"/>
          <ac:spMkLst>
            <pc:docMk/>
            <pc:sldMk cId="3708113207" sldId="350"/>
            <ac:spMk id="2" creationId="{60D870D7-FF6C-8554-E8CD-F7934C9B275C}"/>
          </ac:spMkLst>
        </pc:spChg>
        <pc:spChg chg="mod">
          <ac:chgData name="Soumyojyoti Dutta M24IQT014" userId="89cb3e27-6652-45c8-a904-e0ba40275878" providerId="ADAL" clId="{8B3AE0C0-B998-55DD-AAD6-8A46A4CEE142}" dt="2025-09-29T05:33:42.365" v="145" actId="26606"/>
          <ac:spMkLst>
            <pc:docMk/>
            <pc:sldMk cId="3708113207" sldId="350"/>
            <ac:spMk id="3" creationId="{799AF7F5-95A4-3C4E-0817-F5F8E946E8C6}"/>
          </ac:spMkLst>
        </pc:spChg>
        <pc:picChg chg="mod">
          <ac:chgData name="Soumyojyoti Dutta M24IQT014" userId="89cb3e27-6652-45c8-a904-e0ba40275878" providerId="ADAL" clId="{8B3AE0C0-B998-55DD-AAD6-8A46A4CEE142}" dt="2025-09-29T05:33:42.365" v="145" actId="26606"/>
          <ac:picMkLst>
            <pc:docMk/>
            <pc:sldMk cId="3708113207" sldId="350"/>
            <ac:picMk id="16" creationId="{C456F296-4BD5-0282-FD19-E0E34890DFED}"/>
          </ac:picMkLst>
        </pc:picChg>
        <pc:picChg chg="add">
          <ac:chgData name="Soumyojyoti Dutta M24IQT014" userId="89cb3e27-6652-45c8-a904-e0ba40275878" providerId="ADAL" clId="{8B3AE0C0-B998-55DD-AAD6-8A46A4CEE142}" dt="2025-09-29T05:33:42.365" v="145" actId="26606"/>
          <ac:picMkLst>
            <pc:docMk/>
            <pc:sldMk cId="3708113207" sldId="350"/>
            <ac:picMk id="21" creationId="{CFD580F5-E7BF-4C1D-BEFD-4A4601EBA876}"/>
          </ac:picMkLst>
        </pc:picChg>
      </pc:sldChg>
      <pc:sldChg chg="addSp delSp modSp mod">
        <pc:chgData name="Soumyojyoti Dutta M24IQT014" userId="89cb3e27-6652-45c8-a904-e0ba40275878" providerId="ADAL" clId="{8B3AE0C0-B998-55DD-AAD6-8A46A4CEE142}" dt="2025-09-29T06:16:56.071" v="489" actId="14100"/>
        <pc:sldMkLst>
          <pc:docMk/>
          <pc:sldMk cId="468839798" sldId="351"/>
        </pc:sldMkLst>
        <pc:spChg chg="mod">
          <ac:chgData name="Soumyojyoti Dutta M24IQT014" userId="89cb3e27-6652-45c8-a904-e0ba40275878" providerId="ADAL" clId="{8B3AE0C0-B998-55DD-AAD6-8A46A4CEE142}" dt="2025-09-29T06:16:56.071" v="489" actId="14100"/>
          <ac:spMkLst>
            <pc:docMk/>
            <pc:sldMk cId="468839798" sldId="351"/>
            <ac:spMk id="3" creationId="{B51193A8-1A80-CD9A-3F1C-C434C5D3DB9A}"/>
          </ac:spMkLst>
        </pc:spChg>
        <pc:picChg chg="add del mod">
          <ac:chgData name="Soumyojyoti Dutta M24IQT014" userId="89cb3e27-6652-45c8-a904-e0ba40275878" providerId="ADAL" clId="{8B3AE0C0-B998-55DD-AAD6-8A46A4CEE142}" dt="2025-09-29T05:28:08.054" v="120" actId="478"/>
          <ac:picMkLst>
            <pc:docMk/>
            <pc:sldMk cId="468839798" sldId="351"/>
            <ac:picMk id="4" creationId="{FAD781DA-9570-1A50-C01E-9D4D48DA1DE3}"/>
          </ac:picMkLst>
        </pc:picChg>
        <pc:picChg chg="mod">
          <ac:chgData name="Soumyojyoti Dutta M24IQT014" userId="89cb3e27-6652-45c8-a904-e0ba40275878" providerId="ADAL" clId="{8B3AE0C0-B998-55DD-AAD6-8A46A4CEE142}" dt="2025-09-29T06:15:06.892" v="456" actId="1076"/>
          <ac:picMkLst>
            <pc:docMk/>
            <pc:sldMk cId="468839798" sldId="351"/>
            <ac:picMk id="9" creationId="{693761E4-5A58-60D6-1658-99750A705370}"/>
          </ac:picMkLst>
        </pc:picChg>
        <pc:picChg chg="mod">
          <ac:chgData name="Soumyojyoti Dutta M24IQT014" userId="89cb3e27-6652-45c8-a904-e0ba40275878" providerId="ADAL" clId="{8B3AE0C0-B998-55DD-AAD6-8A46A4CEE142}" dt="2025-09-29T05:29:27.747" v="122" actId="1440"/>
          <ac:picMkLst>
            <pc:docMk/>
            <pc:sldMk cId="468839798" sldId="351"/>
            <ac:picMk id="16" creationId="{7C131BA6-56BF-B2A8-D78D-F7FC2EEC35FB}"/>
          </ac:picMkLst>
        </pc:picChg>
      </pc:sldChg>
      <pc:sldChg chg="addSp delSp modSp mod setBg">
        <pc:chgData name="Soumyojyoti Dutta M24IQT014" userId="89cb3e27-6652-45c8-a904-e0ba40275878" providerId="ADAL" clId="{8B3AE0C0-B998-55DD-AAD6-8A46A4CEE142}" dt="2025-09-29T05:30:00.744" v="126" actId="26606"/>
        <pc:sldMkLst>
          <pc:docMk/>
          <pc:sldMk cId="2261523499" sldId="353"/>
        </pc:sldMkLst>
        <pc:spChg chg="mod">
          <ac:chgData name="Soumyojyoti Dutta M24IQT014" userId="89cb3e27-6652-45c8-a904-e0ba40275878" providerId="ADAL" clId="{8B3AE0C0-B998-55DD-AAD6-8A46A4CEE142}" dt="2025-09-29T05:30:00.744" v="126" actId="26606"/>
          <ac:spMkLst>
            <pc:docMk/>
            <pc:sldMk cId="2261523499" sldId="353"/>
            <ac:spMk id="2" creationId="{A58E13B7-13FC-7C2D-B87D-232EFC107B74}"/>
          </ac:spMkLst>
        </pc:spChg>
        <pc:spChg chg="mod ord">
          <ac:chgData name="Soumyojyoti Dutta M24IQT014" userId="89cb3e27-6652-45c8-a904-e0ba40275878" providerId="ADAL" clId="{8B3AE0C0-B998-55DD-AAD6-8A46A4CEE142}" dt="2025-09-29T05:30:00.744" v="126" actId="26606"/>
          <ac:spMkLst>
            <pc:docMk/>
            <pc:sldMk cId="2261523499" sldId="353"/>
            <ac:spMk id="3" creationId="{0D35ADD5-488B-A03E-B754-26194C3CFC96}"/>
          </ac:spMkLst>
        </pc:spChg>
        <pc:spChg chg="add del mod">
          <ac:chgData name="Soumyojyoti Dutta M24IQT014" userId="89cb3e27-6652-45c8-a904-e0ba40275878" providerId="ADAL" clId="{8B3AE0C0-B998-55DD-AAD6-8A46A4CEE142}" dt="2025-09-29T05:30:00.744" v="126" actId="26606"/>
          <ac:spMkLst>
            <pc:docMk/>
            <pc:sldMk cId="2261523499" sldId="353"/>
            <ac:spMk id="5" creationId="{9025BFC7-802F-B18B-8CB2-C95FECF9B2F4}"/>
          </ac:spMkLst>
        </pc:spChg>
        <pc:picChg chg="add mod">
          <ac:chgData name="Soumyojyoti Dutta M24IQT014" userId="89cb3e27-6652-45c8-a904-e0ba40275878" providerId="ADAL" clId="{8B3AE0C0-B998-55DD-AAD6-8A46A4CEE142}" dt="2025-09-29T05:30:00.744" v="126" actId="26606"/>
          <ac:picMkLst>
            <pc:docMk/>
            <pc:sldMk cId="2261523499" sldId="353"/>
            <ac:picMk id="6" creationId="{83CAC866-5925-C1A1-B55F-579F4BDF5A38}"/>
          </ac:picMkLst>
        </pc:picChg>
        <pc:picChg chg="add">
          <ac:chgData name="Soumyojyoti Dutta M24IQT014" userId="89cb3e27-6652-45c8-a904-e0ba40275878" providerId="ADAL" clId="{8B3AE0C0-B998-55DD-AAD6-8A46A4CEE142}" dt="2025-09-29T05:30:00.744" v="126" actId="26606"/>
          <ac:picMkLst>
            <pc:docMk/>
            <pc:sldMk cId="2261523499" sldId="353"/>
            <ac:picMk id="11" creationId="{BDFADFB3-3D44-49A8-AE3B-A87C61607F7E}"/>
          </ac:picMkLst>
        </pc:picChg>
        <pc:picChg chg="del">
          <ac:chgData name="Soumyojyoti Dutta M24IQT014" userId="89cb3e27-6652-45c8-a904-e0ba40275878" providerId="ADAL" clId="{8B3AE0C0-B998-55DD-AAD6-8A46A4CEE142}" dt="2025-09-29T05:29:43.186" v="123" actId="478"/>
          <ac:picMkLst>
            <pc:docMk/>
            <pc:sldMk cId="2261523499" sldId="353"/>
            <ac:picMk id="16" creationId="{EE20ED39-FBC8-7AFE-6952-DFF1AE8F4365}"/>
          </ac:picMkLst>
        </pc:picChg>
      </pc:sldChg>
      <pc:sldChg chg="addSp delSp modSp mod">
        <pc:chgData name="Soumyojyoti Dutta M24IQT014" userId="89cb3e27-6652-45c8-a904-e0ba40275878" providerId="ADAL" clId="{8B3AE0C0-B998-55DD-AAD6-8A46A4CEE142}" dt="2025-09-29T06:15:52.331" v="466"/>
        <pc:sldMkLst>
          <pc:docMk/>
          <pc:sldMk cId="1600085771" sldId="354"/>
        </pc:sldMkLst>
        <pc:spChg chg="add del">
          <ac:chgData name="Soumyojyoti Dutta M24IQT014" userId="89cb3e27-6652-45c8-a904-e0ba40275878" providerId="ADAL" clId="{8B3AE0C0-B998-55DD-AAD6-8A46A4CEE142}" dt="2025-09-29T05:30:36.061" v="131" actId="26606"/>
          <ac:spMkLst>
            <pc:docMk/>
            <pc:sldMk cId="1600085771" sldId="354"/>
            <ac:spMk id="3" creationId="{38C47942-E2F7-B064-CF4E-762EA69206EF}"/>
          </ac:spMkLst>
        </pc:spChg>
        <pc:spChg chg="add mod">
          <ac:chgData name="Soumyojyoti Dutta M24IQT014" userId="89cb3e27-6652-45c8-a904-e0ba40275878" providerId="ADAL" clId="{8B3AE0C0-B998-55DD-AAD6-8A46A4CEE142}" dt="2025-09-29T05:30:45.984" v="133" actId="478"/>
          <ac:spMkLst>
            <pc:docMk/>
            <pc:sldMk cId="1600085771" sldId="354"/>
            <ac:spMk id="6" creationId="{7D23764E-5E67-876B-51DA-40363BEAADB2}"/>
          </ac:spMkLst>
        </pc:spChg>
        <pc:spChg chg="add del mod">
          <ac:chgData name="Soumyojyoti Dutta M24IQT014" userId="89cb3e27-6652-45c8-a904-e0ba40275878" providerId="ADAL" clId="{8B3AE0C0-B998-55DD-AAD6-8A46A4CEE142}" dt="2025-09-29T06:15:52.331" v="466"/>
          <ac:spMkLst>
            <pc:docMk/>
            <pc:sldMk cId="1600085771" sldId="354"/>
            <ac:spMk id="8" creationId="{41A10D6F-153B-0491-795A-11CF2EA34C01}"/>
          </ac:spMkLst>
        </pc:spChg>
        <pc:graphicFrameChg chg="add del">
          <ac:chgData name="Soumyojyoti Dutta M24IQT014" userId="89cb3e27-6652-45c8-a904-e0ba40275878" providerId="ADAL" clId="{8B3AE0C0-B998-55DD-AAD6-8A46A4CEE142}" dt="2025-09-29T05:30:27.563" v="128" actId="26606"/>
          <ac:graphicFrameMkLst>
            <pc:docMk/>
            <pc:sldMk cId="1600085771" sldId="354"/>
            <ac:graphicFrameMk id="18" creationId="{A139B93C-0E62-5A4B-70E9-57D67EC22D3C}"/>
          </ac:graphicFrameMkLst>
        </pc:graphicFrameChg>
        <pc:graphicFrameChg chg="add del">
          <ac:chgData name="Soumyojyoti Dutta M24IQT014" userId="89cb3e27-6652-45c8-a904-e0ba40275878" providerId="ADAL" clId="{8B3AE0C0-B998-55DD-AAD6-8A46A4CEE142}" dt="2025-09-29T05:30:36.041" v="130" actId="26606"/>
          <ac:graphicFrameMkLst>
            <pc:docMk/>
            <pc:sldMk cId="1600085771" sldId="354"/>
            <ac:graphicFrameMk id="20" creationId="{85D521F6-8516-55A8-DDD9-8534DCD5B5D2}"/>
          </ac:graphicFrameMkLst>
        </pc:graphicFrameChg>
        <pc:graphicFrameChg chg="add">
          <ac:chgData name="Soumyojyoti Dutta M24IQT014" userId="89cb3e27-6652-45c8-a904-e0ba40275878" providerId="ADAL" clId="{8B3AE0C0-B998-55DD-AAD6-8A46A4CEE142}" dt="2025-09-29T05:30:36.061" v="131" actId="26606"/>
          <ac:graphicFrameMkLst>
            <pc:docMk/>
            <pc:sldMk cId="1600085771" sldId="354"/>
            <ac:graphicFrameMk id="22" creationId="{6560A9E6-B580-6A9D-F012-3D612550F07D}"/>
          </ac:graphicFrameMkLst>
        </pc:graphicFrameChg>
        <pc:picChg chg="mod">
          <ac:chgData name="Soumyojyoti Dutta M24IQT014" userId="89cb3e27-6652-45c8-a904-e0ba40275878" providerId="ADAL" clId="{8B3AE0C0-B998-55DD-AAD6-8A46A4CEE142}" dt="2025-09-29T05:30:40.483" v="132" actId="1076"/>
          <ac:picMkLst>
            <pc:docMk/>
            <pc:sldMk cId="1600085771" sldId="354"/>
            <ac:picMk id="5" creationId="{3D88D9A9-3FA3-78C4-31BD-6F2F6920A1E3}"/>
          </ac:picMkLst>
        </pc:picChg>
        <pc:picChg chg="add mod">
          <ac:chgData name="Soumyojyoti Dutta M24IQT014" userId="89cb3e27-6652-45c8-a904-e0ba40275878" providerId="ADAL" clId="{8B3AE0C0-B998-55DD-AAD6-8A46A4CEE142}" dt="2025-09-29T05:30:57.899" v="137" actId="1076"/>
          <ac:picMkLst>
            <pc:docMk/>
            <pc:sldMk cId="1600085771" sldId="354"/>
            <ac:picMk id="7" creationId="{F12E01CA-8205-EB1B-4D49-6B026BD3F355}"/>
          </ac:picMkLst>
        </pc:picChg>
        <pc:picChg chg="del">
          <ac:chgData name="Soumyojyoti Dutta M24IQT014" userId="89cb3e27-6652-45c8-a904-e0ba40275878" providerId="ADAL" clId="{8B3AE0C0-B998-55DD-AAD6-8A46A4CEE142}" dt="2025-09-29T05:30:45.984" v="133" actId="478"/>
          <ac:picMkLst>
            <pc:docMk/>
            <pc:sldMk cId="1600085771" sldId="354"/>
            <ac:picMk id="16" creationId="{3B7711C3-B51F-6096-7F99-E5E24CFDB683}"/>
          </ac:picMkLst>
        </pc:picChg>
      </pc:sldChg>
      <pc:sldChg chg="addSp modSp mod setBg setClrOvrMap">
        <pc:chgData name="Soumyojyoti Dutta M24IQT014" userId="89cb3e27-6652-45c8-a904-e0ba40275878" providerId="ADAL" clId="{8B3AE0C0-B998-55DD-AAD6-8A46A4CEE142}" dt="2025-09-29T05:31:14.888" v="138" actId="26606"/>
        <pc:sldMkLst>
          <pc:docMk/>
          <pc:sldMk cId="3312233390" sldId="355"/>
        </pc:sldMkLst>
        <pc:spChg chg="mod">
          <ac:chgData name="Soumyojyoti Dutta M24IQT014" userId="89cb3e27-6652-45c8-a904-e0ba40275878" providerId="ADAL" clId="{8B3AE0C0-B998-55DD-AAD6-8A46A4CEE142}" dt="2025-09-29T05:31:14.888" v="138" actId="26606"/>
          <ac:spMkLst>
            <pc:docMk/>
            <pc:sldMk cId="3312233390" sldId="355"/>
            <ac:spMk id="2" creationId="{E19CD037-51CA-1439-451A-F4965BD5A290}"/>
          </ac:spMkLst>
        </pc:spChg>
        <pc:spChg chg="mod">
          <ac:chgData name="Soumyojyoti Dutta M24IQT014" userId="89cb3e27-6652-45c8-a904-e0ba40275878" providerId="ADAL" clId="{8B3AE0C0-B998-55DD-AAD6-8A46A4CEE142}" dt="2025-09-29T05:31:14.888" v="138" actId="26606"/>
          <ac:spMkLst>
            <pc:docMk/>
            <pc:sldMk cId="3312233390" sldId="355"/>
            <ac:spMk id="3" creationId="{FB343D10-7CC5-7680-552F-C1BF21A029A1}"/>
          </ac:spMkLst>
        </pc:spChg>
        <pc:spChg chg="add">
          <ac:chgData name="Soumyojyoti Dutta M24IQT014" userId="89cb3e27-6652-45c8-a904-e0ba40275878" providerId="ADAL" clId="{8B3AE0C0-B998-55DD-AAD6-8A46A4CEE142}" dt="2025-09-29T05:31:14.888" v="138" actId="26606"/>
          <ac:spMkLst>
            <pc:docMk/>
            <pc:sldMk cId="3312233390" sldId="355"/>
            <ac:spMk id="23" creationId="{1FDFF85F-F105-40D5-9793-90419158C3BD}"/>
          </ac:spMkLst>
        </pc:spChg>
        <pc:spChg chg="add">
          <ac:chgData name="Soumyojyoti Dutta M24IQT014" userId="89cb3e27-6652-45c8-a904-e0ba40275878" providerId="ADAL" clId="{8B3AE0C0-B998-55DD-AAD6-8A46A4CEE142}" dt="2025-09-29T05:31:14.888" v="138" actId="26606"/>
          <ac:spMkLst>
            <pc:docMk/>
            <pc:sldMk cId="3312233390" sldId="355"/>
            <ac:spMk id="25" creationId="{35AB47A4-BA8C-4250-88BD-D49C68C5F9E9}"/>
          </ac:spMkLst>
        </pc:spChg>
        <pc:picChg chg="mod ord">
          <ac:chgData name="Soumyojyoti Dutta M24IQT014" userId="89cb3e27-6652-45c8-a904-e0ba40275878" providerId="ADAL" clId="{8B3AE0C0-B998-55DD-AAD6-8A46A4CEE142}" dt="2025-09-29T05:31:14.888" v="138" actId="26606"/>
          <ac:picMkLst>
            <pc:docMk/>
            <pc:sldMk cId="3312233390" sldId="355"/>
            <ac:picMk id="16" creationId="{3B5374AC-95AF-031F-5662-80C10DD106F3}"/>
          </ac:picMkLst>
        </pc:picChg>
        <pc:picChg chg="add">
          <ac:chgData name="Soumyojyoti Dutta M24IQT014" userId="89cb3e27-6652-45c8-a904-e0ba40275878" providerId="ADAL" clId="{8B3AE0C0-B998-55DD-AAD6-8A46A4CEE142}" dt="2025-09-29T05:31:14.888" v="138" actId="26606"/>
          <ac:picMkLst>
            <pc:docMk/>
            <pc:sldMk cId="3312233390" sldId="355"/>
            <ac:picMk id="21" creationId="{BDFADFB3-3D44-49A8-AE3B-A87C61607F7E}"/>
          </ac:picMkLst>
        </pc:picChg>
        <pc:picChg chg="add">
          <ac:chgData name="Soumyojyoti Dutta M24IQT014" userId="89cb3e27-6652-45c8-a904-e0ba40275878" providerId="ADAL" clId="{8B3AE0C0-B998-55DD-AAD6-8A46A4CEE142}" dt="2025-09-29T05:31:14.888" v="138" actId="26606"/>
          <ac:picMkLst>
            <pc:docMk/>
            <pc:sldMk cId="3312233390" sldId="355"/>
            <ac:picMk id="27" creationId="{66C8958D-EB99-414F-B735-863B67BB14D3}"/>
          </ac:picMkLst>
        </pc:picChg>
        <pc:picChg chg="add">
          <ac:chgData name="Soumyojyoti Dutta M24IQT014" userId="89cb3e27-6652-45c8-a904-e0ba40275878" providerId="ADAL" clId="{8B3AE0C0-B998-55DD-AAD6-8A46A4CEE142}" dt="2025-09-29T05:31:14.888" v="138" actId="26606"/>
          <ac:picMkLst>
            <pc:docMk/>
            <pc:sldMk cId="3312233390" sldId="355"/>
            <ac:picMk id="29" creationId="{39E5F3CB-7BDD-4E64-B274-CD900F08C6F3}"/>
          </ac:picMkLst>
        </pc:picChg>
      </pc:sldChg>
      <pc:sldChg chg="del">
        <pc:chgData name="Soumyojyoti Dutta M24IQT014" userId="89cb3e27-6652-45c8-a904-e0ba40275878" providerId="ADAL" clId="{8B3AE0C0-B998-55DD-AAD6-8A46A4CEE142}" dt="2025-09-29T05:31:25.209" v="139" actId="2696"/>
        <pc:sldMkLst>
          <pc:docMk/>
          <pc:sldMk cId="2548238186" sldId="356"/>
        </pc:sldMkLst>
      </pc:sldChg>
      <pc:sldChg chg="del">
        <pc:chgData name="Soumyojyoti Dutta M24IQT014" userId="89cb3e27-6652-45c8-a904-e0ba40275878" providerId="ADAL" clId="{8B3AE0C0-B998-55DD-AAD6-8A46A4CEE142}" dt="2025-09-29T05:23:26.864" v="88" actId="2696"/>
        <pc:sldMkLst>
          <pc:docMk/>
          <pc:sldMk cId="269831010" sldId="358"/>
        </pc:sldMkLst>
      </pc:sldChg>
      <pc:sldChg chg="addSp modSp mod setBg">
        <pc:chgData name="Soumyojyoti Dutta M24IQT014" userId="89cb3e27-6652-45c8-a904-e0ba40275878" providerId="ADAL" clId="{8B3AE0C0-B998-55DD-AAD6-8A46A4CEE142}" dt="2025-09-29T05:31:37.665" v="140" actId="26606"/>
        <pc:sldMkLst>
          <pc:docMk/>
          <pc:sldMk cId="2192863399" sldId="360"/>
        </pc:sldMkLst>
        <pc:spChg chg="mod">
          <ac:chgData name="Soumyojyoti Dutta M24IQT014" userId="89cb3e27-6652-45c8-a904-e0ba40275878" providerId="ADAL" clId="{8B3AE0C0-B998-55DD-AAD6-8A46A4CEE142}" dt="2025-09-29T05:31:37.665" v="140" actId="26606"/>
          <ac:spMkLst>
            <pc:docMk/>
            <pc:sldMk cId="2192863399" sldId="360"/>
            <ac:spMk id="2" creationId="{10E4EEA0-2F6F-4445-5C7C-F17CE7A39A2A}"/>
          </ac:spMkLst>
        </pc:spChg>
        <pc:spChg chg="mod">
          <ac:chgData name="Soumyojyoti Dutta M24IQT014" userId="89cb3e27-6652-45c8-a904-e0ba40275878" providerId="ADAL" clId="{8B3AE0C0-B998-55DD-AAD6-8A46A4CEE142}" dt="2025-09-29T05:31:37.665" v="140" actId="26606"/>
          <ac:spMkLst>
            <pc:docMk/>
            <pc:sldMk cId="2192863399" sldId="360"/>
            <ac:spMk id="3" creationId="{01A7F380-9DCE-5168-2961-4C3A45B25591}"/>
          </ac:spMkLst>
        </pc:spChg>
        <pc:picChg chg="mod ord">
          <ac:chgData name="Soumyojyoti Dutta M24IQT014" userId="89cb3e27-6652-45c8-a904-e0ba40275878" providerId="ADAL" clId="{8B3AE0C0-B998-55DD-AAD6-8A46A4CEE142}" dt="2025-09-29T05:31:37.665" v="140" actId="26606"/>
          <ac:picMkLst>
            <pc:docMk/>
            <pc:sldMk cId="2192863399" sldId="360"/>
            <ac:picMk id="16" creationId="{7FBBF4B7-641E-3F3A-9EB7-312F901ABB23}"/>
          </ac:picMkLst>
        </pc:picChg>
        <pc:picChg chg="add">
          <ac:chgData name="Soumyojyoti Dutta M24IQT014" userId="89cb3e27-6652-45c8-a904-e0ba40275878" providerId="ADAL" clId="{8B3AE0C0-B998-55DD-AAD6-8A46A4CEE142}" dt="2025-09-29T05:31:37.665" v="140" actId="26606"/>
          <ac:picMkLst>
            <pc:docMk/>
            <pc:sldMk cId="2192863399" sldId="360"/>
            <ac:picMk id="21" creationId="{BDFADFB3-3D44-49A8-AE3B-A87C61607F7E}"/>
          </ac:picMkLst>
        </pc:picChg>
      </pc:sldChg>
      <pc:sldChg chg="addSp modSp mod setBg">
        <pc:chgData name="Soumyojyoti Dutta M24IQT014" userId="89cb3e27-6652-45c8-a904-e0ba40275878" providerId="ADAL" clId="{8B3AE0C0-B998-55DD-AAD6-8A46A4CEE142}" dt="2025-09-29T05:32:16.020" v="141" actId="26606"/>
        <pc:sldMkLst>
          <pc:docMk/>
          <pc:sldMk cId="470021111" sldId="361"/>
        </pc:sldMkLst>
        <pc:spChg chg="mod ord">
          <ac:chgData name="Soumyojyoti Dutta M24IQT014" userId="89cb3e27-6652-45c8-a904-e0ba40275878" providerId="ADAL" clId="{8B3AE0C0-B998-55DD-AAD6-8A46A4CEE142}" dt="2025-09-29T05:32:16.020" v="141" actId="26606"/>
          <ac:spMkLst>
            <pc:docMk/>
            <pc:sldMk cId="470021111" sldId="361"/>
            <ac:spMk id="2" creationId="{98CBA53C-D942-3289-BB2A-404CF7D746C6}"/>
          </ac:spMkLst>
        </pc:spChg>
        <pc:spChg chg="add">
          <ac:chgData name="Soumyojyoti Dutta M24IQT014" userId="89cb3e27-6652-45c8-a904-e0ba40275878" providerId="ADAL" clId="{8B3AE0C0-B998-55DD-AAD6-8A46A4CEE142}" dt="2025-09-29T05:32:16.020" v="141" actId="26606"/>
          <ac:spMkLst>
            <pc:docMk/>
            <pc:sldMk cId="470021111" sldId="361"/>
            <ac:spMk id="19" creationId="{077D6507-8E8D-40E1-A7B9-63012EF9492F}"/>
          </ac:spMkLst>
        </pc:spChg>
        <pc:picChg chg="mod">
          <ac:chgData name="Soumyojyoti Dutta M24IQT014" userId="89cb3e27-6652-45c8-a904-e0ba40275878" providerId="ADAL" clId="{8B3AE0C0-B998-55DD-AAD6-8A46A4CEE142}" dt="2025-09-29T05:32:16.020" v="141" actId="26606"/>
          <ac:picMkLst>
            <pc:docMk/>
            <pc:sldMk cId="470021111" sldId="361"/>
            <ac:picMk id="10" creationId="{37541890-AEEE-E34D-3985-4337F0B0B903}"/>
          </ac:picMkLst>
        </pc:picChg>
        <pc:picChg chg="add">
          <ac:chgData name="Soumyojyoti Dutta M24IQT014" userId="89cb3e27-6652-45c8-a904-e0ba40275878" providerId="ADAL" clId="{8B3AE0C0-B998-55DD-AAD6-8A46A4CEE142}" dt="2025-09-29T05:32:16.020" v="141" actId="26606"/>
          <ac:picMkLst>
            <pc:docMk/>
            <pc:sldMk cId="470021111" sldId="361"/>
            <ac:picMk id="15" creationId="{CFD580F5-E7BF-4C1D-BEFD-4A4601EBA876}"/>
          </ac:picMkLst>
        </pc:picChg>
        <pc:picChg chg="add">
          <ac:chgData name="Soumyojyoti Dutta M24IQT014" userId="89cb3e27-6652-45c8-a904-e0ba40275878" providerId="ADAL" clId="{8B3AE0C0-B998-55DD-AAD6-8A46A4CEE142}" dt="2025-09-29T05:32:16.020" v="141" actId="26606"/>
          <ac:picMkLst>
            <pc:docMk/>
            <pc:sldMk cId="470021111" sldId="361"/>
            <ac:picMk id="17" creationId="{F0F06750-78FE-4472-8DA5-14CF3336F811}"/>
          </ac:picMkLst>
        </pc:picChg>
        <pc:picChg chg="add">
          <ac:chgData name="Soumyojyoti Dutta M24IQT014" userId="89cb3e27-6652-45c8-a904-e0ba40275878" providerId="ADAL" clId="{8B3AE0C0-B998-55DD-AAD6-8A46A4CEE142}" dt="2025-09-29T05:32:16.020" v="141" actId="26606"/>
          <ac:picMkLst>
            <pc:docMk/>
            <pc:sldMk cId="470021111" sldId="361"/>
            <ac:picMk id="21" creationId="{23FF3D86-2916-4F9F-9752-304810CF59AE}"/>
          </ac:picMkLst>
        </pc:picChg>
        <pc:picChg chg="add">
          <ac:chgData name="Soumyojyoti Dutta M24IQT014" userId="89cb3e27-6652-45c8-a904-e0ba40275878" providerId="ADAL" clId="{8B3AE0C0-B998-55DD-AAD6-8A46A4CEE142}" dt="2025-09-29T05:32:16.020" v="141" actId="26606"/>
          <ac:picMkLst>
            <pc:docMk/>
            <pc:sldMk cId="470021111" sldId="361"/>
            <ac:picMk id="23" creationId="{AB048875-14D1-4CC7-8AC3-7ABC73AAAF14}"/>
          </ac:picMkLst>
        </pc:picChg>
      </pc:sldChg>
      <pc:sldChg chg="addSp delSp modSp mod ord">
        <pc:chgData name="Soumyojyoti Dutta M24IQT014" userId="89cb3e27-6652-45c8-a904-e0ba40275878" providerId="ADAL" clId="{8B3AE0C0-B998-55DD-AAD6-8A46A4CEE142}" dt="2025-09-29T06:26:24.163" v="567" actId="20578"/>
        <pc:sldMkLst>
          <pc:docMk/>
          <pc:sldMk cId="2410358918" sldId="372"/>
        </pc:sldMkLst>
        <pc:picChg chg="add mod">
          <ac:chgData name="Soumyojyoti Dutta M24IQT014" userId="89cb3e27-6652-45c8-a904-e0ba40275878" providerId="ADAL" clId="{8B3AE0C0-B998-55DD-AAD6-8A46A4CEE142}" dt="2025-09-27T16:06:38.426" v="20" actId="1076"/>
          <ac:picMkLst>
            <pc:docMk/>
            <pc:sldMk cId="2410358918" sldId="372"/>
            <ac:picMk id="5" creationId="{3A1D4E68-E241-F791-11C3-ACAED67E00EE}"/>
          </ac:picMkLst>
        </pc:picChg>
      </pc:sldChg>
      <pc:sldChg chg="modSp mod">
        <pc:chgData name="Soumyojyoti Dutta M24IQT014" userId="89cb3e27-6652-45c8-a904-e0ba40275878" providerId="ADAL" clId="{8B3AE0C0-B998-55DD-AAD6-8A46A4CEE142}" dt="2025-09-29T07:57:05.278" v="743" actId="20577"/>
        <pc:sldMkLst>
          <pc:docMk/>
          <pc:sldMk cId="4243267031" sldId="374"/>
        </pc:sldMkLst>
        <pc:spChg chg="mod">
          <ac:chgData name="Soumyojyoti Dutta M24IQT014" userId="89cb3e27-6652-45c8-a904-e0ba40275878" providerId="ADAL" clId="{8B3AE0C0-B998-55DD-AAD6-8A46A4CEE142}" dt="2025-09-29T07:57:05.278" v="743" actId="20577"/>
          <ac:spMkLst>
            <pc:docMk/>
            <pc:sldMk cId="4243267031" sldId="374"/>
            <ac:spMk id="5" creationId="{89F4D9E2-5968-5DC5-58BB-9CAF18A71810}"/>
          </ac:spMkLst>
        </pc:spChg>
        <pc:picChg chg="mod">
          <ac:chgData name="Soumyojyoti Dutta M24IQT014" userId="89cb3e27-6652-45c8-a904-e0ba40275878" providerId="ADAL" clId="{8B3AE0C0-B998-55DD-AAD6-8A46A4CEE142}" dt="2025-09-29T05:36:27.487" v="151" actId="14861"/>
          <ac:picMkLst>
            <pc:docMk/>
            <pc:sldMk cId="4243267031" sldId="374"/>
            <ac:picMk id="16" creationId="{03F8CB5E-7767-55A5-000E-5D8E8E2EF6F2}"/>
          </ac:picMkLst>
        </pc:picChg>
      </pc:sldChg>
      <pc:sldChg chg="add">
        <pc:chgData name="Soumyojyoti Dutta M24IQT014" userId="89cb3e27-6652-45c8-a904-e0ba40275878" providerId="ADAL" clId="{8B3AE0C0-B998-55DD-AAD6-8A46A4CEE142}" dt="2025-09-27T16:03:34.384" v="12" actId="2890"/>
        <pc:sldMkLst>
          <pc:docMk/>
          <pc:sldMk cId="3575827989" sldId="375"/>
        </pc:sldMkLst>
      </pc:sldChg>
      <pc:sldChg chg="addSp delSp modSp add mod">
        <pc:chgData name="Soumyojyoti Dutta M24IQT014" userId="89cb3e27-6652-45c8-a904-e0ba40275878" providerId="ADAL" clId="{8B3AE0C0-B998-55DD-AAD6-8A46A4CEE142}" dt="2025-09-27T16:06:30.707" v="19" actId="1076"/>
        <pc:sldMkLst>
          <pc:docMk/>
          <pc:sldMk cId="3697680062" sldId="376"/>
        </pc:sldMkLst>
        <pc:picChg chg="add mod">
          <ac:chgData name="Soumyojyoti Dutta M24IQT014" userId="89cb3e27-6652-45c8-a904-e0ba40275878" providerId="ADAL" clId="{8B3AE0C0-B998-55DD-AAD6-8A46A4CEE142}" dt="2025-09-27T16:06:30.707" v="19" actId="1076"/>
          <ac:picMkLst>
            <pc:docMk/>
            <pc:sldMk cId="3697680062" sldId="376"/>
            <ac:picMk id="1026" creationId="{5B22166C-ED9E-8F63-8C0C-2D2444CEC22A}"/>
          </ac:picMkLst>
        </pc:picChg>
      </pc:sldChg>
      <pc:sldChg chg="addSp delSp modSp add">
        <pc:chgData name="Soumyojyoti Dutta M24IQT014" userId="89cb3e27-6652-45c8-a904-e0ba40275878" providerId="ADAL" clId="{8B3AE0C0-B998-55DD-AAD6-8A46A4CEE142}" dt="2025-09-27T16:09:28.038" v="34" actId="14100"/>
        <pc:sldMkLst>
          <pc:docMk/>
          <pc:sldMk cId="2008972053" sldId="377"/>
        </pc:sldMkLst>
        <pc:picChg chg="add mod">
          <ac:chgData name="Soumyojyoti Dutta M24IQT014" userId="89cb3e27-6652-45c8-a904-e0ba40275878" providerId="ADAL" clId="{8B3AE0C0-B998-55DD-AAD6-8A46A4CEE142}" dt="2025-09-27T16:09:28.038" v="34" actId="14100"/>
          <ac:picMkLst>
            <pc:docMk/>
            <pc:sldMk cId="2008972053" sldId="377"/>
            <ac:picMk id="3076" creationId="{9A377911-AB5D-5B3E-46C4-17A0A8C53E15}"/>
          </ac:picMkLst>
        </pc:picChg>
      </pc:sldChg>
      <pc:sldChg chg="addSp delSp modSp add">
        <pc:chgData name="Soumyojyoti Dutta M24IQT014" userId="89cb3e27-6652-45c8-a904-e0ba40275878" providerId="ADAL" clId="{8B3AE0C0-B998-55DD-AAD6-8A46A4CEE142}" dt="2025-09-27T16:11:04.207" v="42" actId="14100"/>
        <pc:sldMkLst>
          <pc:docMk/>
          <pc:sldMk cId="1281584031" sldId="378"/>
        </pc:sldMkLst>
        <pc:picChg chg="add mod">
          <ac:chgData name="Soumyojyoti Dutta M24IQT014" userId="89cb3e27-6652-45c8-a904-e0ba40275878" providerId="ADAL" clId="{8B3AE0C0-B998-55DD-AAD6-8A46A4CEE142}" dt="2025-09-27T16:11:04.207" v="42" actId="14100"/>
          <ac:picMkLst>
            <pc:docMk/>
            <pc:sldMk cId="1281584031" sldId="378"/>
            <ac:picMk id="4102" creationId="{63B1C6BB-BDC3-1E5F-2F19-759802159DF9}"/>
          </ac:picMkLst>
        </pc:picChg>
      </pc:sldChg>
      <pc:sldChg chg="modSp add mod ord">
        <pc:chgData name="Soumyojyoti Dutta M24IQT014" userId="89cb3e27-6652-45c8-a904-e0ba40275878" providerId="ADAL" clId="{8B3AE0C0-B998-55DD-AAD6-8A46A4CEE142}" dt="2025-09-29T06:36:54.691" v="736" actId="20577"/>
        <pc:sldMkLst>
          <pc:docMk/>
          <pc:sldMk cId="1937164639" sldId="379"/>
        </pc:sldMkLst>
        <pc:spChg chg="mod">
          <ac:chgData name="Soumyojyoti Dutta M24IQT014" userId="89cb3e27-6652-45c8-a904-e0ba40275878" providerId="ADAL" clId="{8B3AE0C0-B998-55DD-AAD6-8A46A4CEE142}" dt="2025-09-29T06:33:32.846" v="594" actId="20577"/>
          <ac:spMkLst>
            <pc:docMk/>
            <pc:sldMk cId="1937164639" sldId="379"/>
            <ac:spMk id="2" creationId="{63581DFC-5273-C5A6-CCE1-168BCAF89272}"/>
          </ac:spMkLst>
        </pc:spChg>
        <pc:spChg chg="mod">
          <ac:chgData name="Soumyojyoti Dutta M24IQT014" userId="89cb3e27-6652-45c8-a904-e0ba40275878" providerId="ADAL" clId="{8B3AE0C0-B998-55DD-AAD6-8A46A4CEE142}" dt="2025-09-29T06:36:54.691" v="736" actId="20577"/>
          <ac:spMkLst>
            <pc:docMk/>
            <pc:sldMk cId="1937164639" sldId="379"/>
            <ac:spMk id="3" creationId="{739AF2FF-D671-62E5-D813-3184FDBB3B3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4.sv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4.sv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AD453-B45F-4282-99BA-B3F65EC072C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980BE5-17B3-497D-8EBC-03BCD4D85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Many real-world problems (logistics, finance, drug design, ML hyperparameters) boil down to finding the </a:t>
          </a:r>
          <a:r>
            <a:rPr lang="en-US" i="1"/>
            <a:t>global</a:t>
          </a:r>
          <a:r>
            <a:rPr lang="en-US"/>
            <a:t> minimum in a rugged landscape</a:t>
          </a:r>
        </a:p>
      </dgm:t>
    </dgm:pt>
    <dgm:pt modelId="{6105A554-2FFD-45D9-88AA-D521C14E4314}" type="parTrans" cxnId="{588F1EE9-2747-4F7E-B23E-8340AF7305D3}">
      <dgm:prSet/>
      <dgm:spPr/>
      <dgm:t>
        <a:bodyPr/>
        <a:lstStyle/>
        <a:p>
          <a:endParaRPr lang="en-US"/>
        </a:p>
      </dgm:t>
    </dgm:pt>
    <dgm:pt modelId="{3883E38D-3F4C-4DFE-A0C5-80C105282897}" type="sibTrans" cxnId="{588F1EE9-2747-4F7E-B23E-8340AF7305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755F17-5021-4D28-AA09-D285376BF6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Classical algorithms like gradient descent can get stuck in local minima.</a:t>
          </a:r>
        </a:p>
      </dgm:t>
    </dgm:pt>
    <dgm:pt modelId="{D9633177-EFC3-4A0B-A20E-3F85349157A0}" type="parTrans" cxnId="{DAA09BAC-ABED-42A3-B44A-CFAF8945BDAF}">
      <dgm:prSet/>
      <dgm:spPr/>
      <dgm:t>
        <a:bodyPr/>
        <a:lstStyle/>
        <a:p>
          <a:endParaRPr lang="en-US"/>
        </a:p>
      </dgm:t>
    </dgm:pt>
    <dgm:pt modelId="{A8E3E10A-9E99-48E1-845F-51D455BAC5EA}" type="sibTrans" cxnId="{DAA09BAC-ABED-42A3-B44A-CFAF8945BD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734493-4BC4-428D-97D6-28A6F2CE7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 clever heuristics may take exponential time for certain classes of problems.</a:t>
          </a:r>
        </a:p>
      </dgm:t>
    </dgm:pt>
    <dgm:pt modelId="{A8254AFA-25AC-48D6-A03D-34649144E7E2}" type="parTrans" cxnId="{1E489F4D-C1EF-4CC6-8DCD-C1B882BA53B2}">
      <dgm:prSet/>
      <dgm:spPr/>
      <dgm:t>
        <a:bodyPr/>
        <a:lstStyle/>
        <a:p>
          <a:endParaRPr lang="en-US"/>
        </a:p>
      </dgm:t>
    </dgm:pt>
    <dgm:pt modelId="{6575BBC7-4608-45A9-B3DB-4D28447661AE}" type="sibTrans" cxnId="{1E489F4D-C1EF-4CC6-8DCD-C1B882BA53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9F26E5-39D4-4150-86F5-997BA658F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quantum systems can harness the power of superposition to explore multiple paths at once</a:t>
          </a:r>
        </a:p>
      </dgm:t>
    </dgm:pt>
    <dgm:pt modelId="{19AAE72F-3AA7-426E-A34A-39C6F0C0CDB1}" type="parTrans" cxnId="{1FCAB694-B63A-475A-8966-6B471A0D9409}">
      <dgm:prSet/>
      <dgm:spPr/>
      <dgm:t>
        <a:bodyPr/>
        <a:lstStyle/>
        <a:p>
          <a:endParaRPr lang="en-US"/>
        </a:p>
      </dgm:t>
    </dgm:pt>
    <dgm:pt modelId="{9BFB4BCE-A5C2-42DF-83CB-0C17E53B7951}" type="sibTrans" cxnId="{1FCAB694-B63A-475A-8966-6B471A0D94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CE4676-1E4E-4FE7-8CC4-0ED584C579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Quantum interference can cancel “bad” paths and reinforce “good” ones.</a:t>
          </a:r>
        </a:p>
      </dgm:t>
    </dgm:pt>
    <dgm:pt modelId="{DFB1957A-AC0D-408A-8014-5467ED7A3077}" type="parTrans" cxnId="{68783866-80B7-4A27-921D-CF430E52950F}">
      <dgm:prSet/>
      <dgm:spPr/>
      <dgm:t>
        <a:bodyPr/>
        <a:lstStyle/>
        <a:p>
          <a:endParaRPr lang="en-US"/>
        </a:p>
      </dgm:t>
    </dgm:pt>
    <dgm:pt modelId="{6B07568B-489B-42A8-8F69-EC7F756C6617}" type="sibTrans" cxnId="{68783866-80B7-4A27-921D-CF430E5295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676F8C-0937-4787-BCEF-BE2AF2EFB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Quantum system can use quantum tunneling to avoid getting stuck at local minima</a:t>
          </a:r>
        </a:p>
      </dgm:t>
    </dgm:pt>
    <dgm:pt modelId="{0F25AC1A-A92B-4B64-A1E9-5889BEF4247C}" type="parTrans" cxnId="{9E174578-4934-4B61-81B9-DD2FD765CD48}">
      <dgm:prSet/>
      <dgm:spPr/>
      <dgm:t>
        <a:bodyPr/>
        <a:lstStyle/>
        <a:p>
          <a:endParaRPr lang="en-US"/>
        </a:p>
      </dgm:t>
    </dgm:pt>
    <dgm:pt modelId="{AD604709-832E-4A4B-8661-D3025311B3E7}" type="sibTrans" cxnId="{9E174578-4934-4B61-81B9-DD2FD765CD48}">
      <dgm:prSet/>
      <dgm:spPr/>
      <dgm:t>
        <a:bodyPr/>
        <a:lstStyle/>
        <a:p>
          <a:endParaRPr lang="en-US"/>
        </a:p>
      </dgm:t>
    </dgm:pt>
    <dgm:pt modelId="{0D5535D8-EBA4-40C6-8999-3D2C4E8A9263}" type="pres">
      <dgm:prSet presAssocID="{AF5AD453-B45F-4282-99BA-B3F65EC072C8}" presName="root" presStyleCnt="0">
        <dgm:presLayoutVars>
          <dgm:dir/>
          <dgm:resizeHandles val="exact"/>
        </dgm:presLayoutVars>
      </dgm:prSet>
      <dgm:spPr/>
    </dgm:pt>
    <dgm:pt modelId="{6595B698-54A2-4BEC-A7D3-8B6CB7B06DF7}" type="pres">
      <dgm:prSet presAssocID="{AF5AD453-B45F-4282-99BA-B3F65EC072C8}" presName="container" presStyleCnt="0">
        <dgm:presLayoutVars>
          <dgm:dir/>
          <dgm:resizeHandles val="exact"/>
        </dgm:presLayoutVars>
      </dgm:prSet>
      <dgm:spPr/>
    </dgm:pt>
    <dgm:pt modelId="{09EEB371-A54D-4354-8349-5792F6A5E0B0}" type="pres">
      <dgm:prSet presAssocID="{81980BE5-17B3-497D-8EBC-03BCD4D850A4}" presName="compNode" presStyleCnt="0"/>
      <dgm:spPr/>
    </dgm:pt>
    <dgm:pt modelId="{85824248-F180-4B0E-ABD3-48D385745036}" type="pres">
      <dgm:prSet presAssocID="{81980BE5-17B3-497D-8EBC-03BCD4D850A4}" presName="iconBgRect" presStyleLbl="bgShp" presStyleIdx="0" presStyleCnt="6"/>
      <dgm:spPr/>
    </dgm:pt>
    <dgm:pt modelId="{77487426-2148-4439-8F08-7FE4C4F723D8}" type="pres">
      <dgm:prSet presAssocID="{81980BE5-17B3-497D-8EBC-03BCD4D850A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52E13A3-6743-4C4C-B3C4-E93788D68F2B}" type="pres">
      <dgm:prSet presAssocID="{81980BE5-17B3-497D-8EBC-03BCD4D850A4}" presName="spaceRect" presStyleCnt="0"/>
      <dgm:spPr/>
    </dgm:pt>
    <dgm:pt modelId="{E21C66BE-3A22-481C-9146-D7E99CBD7AEC}" type="pres">
      <dgm:prSet presAssocID="{81980BE5-17B3-497D-8EBC-03BCD4D850A4}" presName="textRect" presStyleLbl="revTx" presStyleIdx="0" presStyleCnt="6">
        <dgm:presLayoutVars>
          <dgm:chMax val="1"/>
          <dgm:chPref val="1"/>
        </dgm:presLayoutVars>
      </dgm:prSet>
      <dgm:spPr/>
    </dgm:pt>
    <dgm:pt modelId="{B1D8844A-8855-437E-9A2A-2C45585CC138}" type="pres">
      <dgm:prSet presAssocID="{3883E38D-3F4C-4DFE-A0C5-80C105282897}" presName="sibTrans" presStyleLbl="sibTrans2D1" presStyleIdx="0" presStyleCnt="0"/>
      <dgm:spPr/>
    </dgm:pt>
    <dgm:pt modelId="{FC24B4BD-7689-4643-8CF0-9AA24CF4DE87}" type="pres">
      <dgm:prSet presAssocID="{AF755F17-5021-4D28-AA09-D285376BF6D1}" presName="compNode" presStyleCnt="0"/>
      <dgm:spPr/>
    </dgm:pt>
    <dgm:pt modelId="{7A9A72D3-433B-455D-AD75-1A16FCC042C9}" type="pres">
      <dgm:prSet presAssocID="{AF755F17-5021-4D28-AA09-D285376BF6D1}" presName="iconBgRect" presStyleLbl="bgShp" presStyleIdx="1" presStyleCnt="6"/>
      <dgm:spPr/>
    </dgm:pt>
    <dgm:pt modelId="{F6D7886E-E49C-419A-95DB-42B9EA8BCF46}" type="pres">
      <dgm:prSet presAssocID="{AF755F17-5021-4D28-AA09-D285376BF6D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D3D12CF-8384-4E42-BD12-CAA88E244AF5}" type="pres">
      <dgm:prSet presAssocID="{AF755F17-5021-4D28-AA09-D285376BF6D1}" presName="spaceRect" presStyleCnt="0"/>
      <dgm:spPr/>
    </dgm:pt>
    <dgm:pt modelId="{DE63F5D8-06E0-47E8-8B3D-F1C43531343E}" type="pres">
      <dgm:prSet presAssocID="{AF755F17-5021-4D28-AA09-D285376BF6D1}" presName="textRect" presStyleLbl="revTx" presStyleIdx="1" presStyleCnt="6">
        <dgm:presLayoutVars>
          <dgm:chMax val="1"/>
          <dgm:chPref val="1"/>
        </dgm:presLayoutVars>
      </dgm:prSet>
      <dgm:spPr/>
    </dgm:pt>
    <dgm:pt modelId="{75711F50-1C9F-441D-8355-34729B9BFA7E}" type="pres">
      <dgm:prSet presAssocID="{A8E3E10A-9E99-48E1-845F-51D455BAC5EA}" presName="sibTrans" presStyleLbl="sibTrans2D1" presStyleIdx="0" presStyleCnt="0"/>
      <dgm:spPr/>
    </dgm:pt>
    <dgm:pt modelId="{07AA480E-BEB7-4967-90E6-4FC69BBB93BA}" type="pres">
      <dgm:prSet presAssocID="{62734493-4BC4-428D-97D6-28A6F2CE7866}" presName="compNode" presStyleCnt="0"/>
      <dgm:spPr/>
    </dgm:pt>
    <dgm:pt modelId="{78C31FE0-2B91-4824-A71F-240F30C42255}" type="pres">
      <dgm:prSet presAssocID="{62734493-4BC4-428D-97D6-28A6F2CE7866}" presName="iconBgRect" presStyleLbl="bgShp" presStyleIdx="2" presStyleCnt="6"/>
      <dgm:spPr/>
    </dgm:pt>
    <dgm:pt modelId="{C3D6F689-C5A3-4635-A873-2670732EF351}" type="pres">
      <dgm:prSet presAssocID="{62734493-4BC4-428D-97D6-28A6F2CE786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DC050E-282B-48CB-ACE4-5FD0155FBC71}" type="pres">
      <dgm:prSet presAssocID="{62734493-4BC4-428D-97D6-28A6F2CE7866}" presName="spaceRect" presStyleCnt="0"/>
      <dgm:spPr/>
    </dgm:pt>
    <dgm:pt modelId="{528435E4-CD52-4B4F-8CB9-A810DB380F5E}" type="pres">
      <dgm:prSet presAssocID="{62734493-4BC4-428D-97D6-28A6F2CE7866}" presName="textRect" presStyleLbl="revTx" presStyleIdx="2" presStyleCnt="6">
        <dgm:presLayoutVars>
          <dgm:chMax val="1"/>
          <dgm:chPref val="1"/>
        </dgm:presLayoutVars>
      </dgm:prSet>
      <dgm:spPr/>
    </dgm:pt>
    <dgm:pt modelId="{02E90F0A-CFFD-440A-BF9B-58312CF973D2}" type="pres">
      <dgm:prSet presAssocID="{6575BBC7-4608-45A9-B3DB-4D28447661AE}" presName="sibTrans" presStyleLbl="sibTrans2D1" presStyleIdx="0" presStyleCnt="0"/>
      <dgm:spPr/>
    </dgm:pt>
    <dgm:pt modelId="{2B758B11-527B-4BA0-AD9F-15A4D91170F1}" type="pres">
      <dgm:prSet presAssocID="{5D9F26E5-39D4-4150-86F5-997BA658FAA1}" presName="compNode" presStyleCnt="0"/>
      <dgm:spPr/>
    </dgm:pt>
    <dgm:pt modelId="{59368A8C-EBDB-4AE6-8DC4-67C5C5377ABC}" type="pres">
      <dgm:prSet presAssocID="{5D9F26E5-39D4-4150-86F5-997BA658FAA1}" presName="iconBgRect" presStyleLbl="bgShp" presStyleIdx="3" presStyleCnt="6"/>
      <dgm:spPr/>
    </dgm:pt>
    <dgm:pt modelId="{1BC7BACD-93C1-4F1B-8BBD-89964D5D570F}" type="pres">
      <dgm:prSet presAssocID="{5D9F26E5-39D4-4150-86F5-997BA658FAA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6D749F8-5131-4100-A053-4E25628C66E7}" type="pres">
      <dgm:prSet presAssocID="{5D9F26E5-39D4-4150-86F5-997BA658FAA1}" presName="spaceRect" presStyleCnt="0"/>
      <dgm:spPr/>
    </dgm:pt>
    <dgm:pt modelId="{0A30A979-3F0C-4DD6-9CFB-41A6EAA696E9}" type="pres">
      <dgm:prSet presAssocID="{5D9F26E5-39D4-4150-86F5-997BA658FAA1}" presName="textRect" presStyleLbl="revTx" presStyleIdx="3" presStyleCnt="6">
        <dgm:presLayoutVars>
          <dgm:chMax val="1"/>
          <dgm:chPref val="1"/>
        </dgm:presLayoutVars>
      </dgm:prSet>
      <dgm:spPr/>
    </dgm:pt>
    <dgm:pt modelId="{7DA648EC-93D2-431A-9B72-7E8BD70E4F04}" type="pres">
      <dgm:prSet presAssocID="{9BFB4BCE-A5C2-42DF-83CB-0C17E53B7951}" presName="sibTrans" presStyleLbl="sibTrans2D1" presStyleIdx="0" presStyleCnt="0"/>
      <dgm:spPr/>
    </dgm:pt>
    <dgm:pt modelId="{2CCC57AF-72E5-4F4B-88CC-38DC57EA3C88}" type="pres">
      <dgm:prSet presAssocID="{E2CE4676-1E4E-4FE7-8CC4-0ED584C5793E}" presName="compNode" presStyleCnt="0"/>
      <dgm:spPr/>
    </dgm:pt>
    <dgm:pt modelId="{0A152F8F-51D6-4082-A1AA-DEF0CC406F24}" type="pres">
      <dgm:prSet presAssocID="{E2CE4676-1E4E-4FE7-8CC4-0ED584C5793E}" presName="iconBgRect" presStyleLbl="bgShp" presStyleIdx="4" presStyleCnt="6"/>
      <dgm:spPr/>
    </dgm:pt>
    <dgm:pt modelId="{20C521F6-6B7A-402B-B98F-FAC27F657C97}" type="pres">
      <dgm:prSet presAssocID="{E2CE4676-1E4E-4FE7-8CC4-0ED584C579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A159D238-F602-4237-B10A-BA9D06EAFB46}" type="pres">
      <dgm:prSet presAssocID="{E2CE4676-1E4E-4FE7-8CC4-0ED584C5793E}" presName="spaceRect" presStyleCnt="0"/>
      <dgm:spPr/>
    </dgm:pt>
    <dgm:pt modelId="{F9414604-9618-48C1-81ED-2F3604D9E1FD}" type="pres">
      <dgm:prSet presAssocID="{E2CE4676-1E4E-4FE7-8CC4-0ED584C5793E}" presName="textRect" presStyleLbl="revTx" presStyleIdx="4" presStyleCnt="6">
        <dgm:presLayoutVars>
          <dgm:chMax val="1"/>
          <dgm:chPref val="1"/>
        </dgm:presLayoutVars>
      </dgm:prSet>
      <dgm:spPr/>
    </dgm:pt>
    <dgm:pt modelId="{E64752BE-3BC7-4B07-B1BD-E1957DA10B9A}" type="pres">
      <dgm:prSet presAssocID="{6B07568B-489B-42A8-8F69-EC7F756C6617}" presName="sibTrans" presStyleLbl="sibTrans2D1" presStyleIdx="0" presStyleCnt="0"/>
      <dgm:spPr/>
    </dgm:pt>
    <dgm:pt modelId="{D124970D-6F36-4EA3-BC21-AFAD4B1B3B2E}" type="pres">
      <dgm:prSet presAssocID="{D1676F8C-0937-4787-BCEF-BE2AF2EFBC09}" presName="compNode" presStyleCnt="0"/>
      <dgm:spPr/>
    </dgm:pt>
    <dgm:pt modelId="{B2343D2F-C08F-4200-A48A-FB37F0F7E09D}" type="pres">
      <dgm:prSet presAssocID="{D1676F8C-0937-4787-BCEF-BE2AF2EFBC09}" presName="iconBgRect" presStyleLbl="bgShp" presStyleIdx="5" presStyleCnt="6"/>
      <dgm:spPr/>
    </dgm:pt>
    <dgm:pt modelId="{3DD4A62F-5433-4EC1-AB7C-74C1388762E0}" type="pres">
      <dgm:prSet presAssocID="{D1676F8C-0937-4787-BCEF-BE2AF2EFBC0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BABA9DA7-E07D-4126-9668-B30DEF4334C7}" type="pres">
      <dgm:prSet presAssocID="{D1676F8C-0937-4787-BCEF-BE2AF2EFBC09}" presName="spaceRect" presStyleCnt="0"/>
      <dgm:spPr/>
    </dgm:pt>
    <dgm:pt modelId="{9B8304A8-8BE7-4695-BEC8-B51449656C86}" type="pres">
      <dgm:prSet presAssocID="{D1676F8C-0937-4787-BCEF-BE2AF2EFBC0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0C07402-81DB-4E48-8971-59FADD078396}" type="presOf" srcId="{A8E3E10A-9E99-48E1-845F-51D455BAC5EA}" destId="{75711F50-1C9F-441D-8355-34729B9BFA7E}" srcOrd="0" destOrd="0" presId="urn:microsoft.com/office/officeart/2018/2/layout/IconCircleList"/>
    <dgm:cxn modelId="{E780E202-EC67-4734-B466-AC3E9154E250}" type="presOf" srcId="{AF755F17-5021-4D28-AA09-D285376BF6D1}" destId="{DE63F5D8-06E0-47E8-8B3D-F1C43531343E}" srcOrd="0" destOrd="0" presId="urn:microsoft.com/office/officeart/2018/2/layout/IconCircleList"/>
    <dgm:cxn modelId="{41F84A14-B61C-46D9-9875-60FC52747D29}" type="presOf" srcId="{D1676F8C-0937-4787-BCEF-BE2AF2EFBC09}" destId="{9B8304A8-8BE7-4695-BEC8-B51449656C86}" srcOrd="0" destOrd="0" presId="urn:microsoft.com/office/officeart/2018/2/layout/IconCircleList"/>
    <dgm:cxn modelId="{6D4D9C2B-64A8-421A-B0B9-D95DA92B7B4B}" type="presOf" srcId="{9BFB4BCE-A5C2-42DF-83CB-0C17E53B7951}" destId="{7DA648EC-93D2-431A-9B72-7E8BD70E4F04}" srcOrd="0" destOrd="0" presId="urn:microsoft.com/office/officeart/2018/2/layout/IconCircleList"/>
    <dgm:cxn modelId="{BC053A34-9921-4832-9C09-E79FD5F8BFCC}" type="presOf" srcId="{6575BBC7-4608-45A9-B3DB-4D28447661AE}" destId="{02E90F0A-CFFD-440A-BF9B-58312CF973D2}" srcOrd="0" destOrd="0" presId="urn:microsoft.com/office/officeart/2018/2/layout/IconCircleList"/>
    <dgm:cxn modelId="{1E489F4D-C1EF-4CC6-8DCD-C1B882BA53B2}" srcId="{AF5AD453-B45F-4282-99BA-B3F65EC072C8}" destId="{62734493-4BC4-428D-97D6-28A6F2CE7866}" srcOrd="2" destOrd="0" parTransId="{A8254AFA-25AC-48D6-A03D-34649144E7E2}" sibTransId="{6575BBC7-4608-45A9-B3DB-4D28447661AE}"/>
    <dgm:cxn modelId="{048A4A62-7E17-4996-BD5D-C558B0D0C5A2}" type="presOf" srcId="{3883E38D-3F4C-4DFE-A0C5-80C105282897}" destId="{B1D8844A-8855-437E-9A2A-2C45585CC138}" srcOrd="0" destOrd="0" presId="urn:microsoft.com/office/officeart/2018/2/layout/IconCircleList"/>
    <dgm:cxn modelId="{68783866-80B7-4A27-921D-CF430E52950F}" srcId="{AF5AD453-B45F-4282-99BA-B3F65EC072C8}" destId="{E2CE4676-1E4E-4FE7-8CC4-0ED584C5793E}" srcOrd="4" destOrd="0" parTransId="{DFB1957A-AC0D-408A-8014-5467ED7A3077}" sibTransId="{6B07568B-489B-42A8-8F69-EC7F756C6617}"/>
    <dgm:cxn modelId="{0B0C966B-BC66-4720-96DA-A62432D4BC73}" type="presOf" srcId="{6B07568B-489B-42A8-8F69-EC7F756C6617}" destId="{E64752BE-3BC7-4B07-B1BD-E1957DA10B9A}" srcOrd="0" destOrd="0" presId="urn:microsoft.com/office/officeart/2018/2/layout/IconCircleList"/>
    <dgm:cxn modelId="{ECB8DC6B-AACC-4262-AD3F-67C1C4F57D9F}" type="presOf" srcId="{5D9F26E5-39D4-4150-86F5-997BA658FAA1}" destId="{0A30A979-3F0C-4DD6-9CFB-41A6EAA696E9}" srcOrd="0" destOrd="0" presId="urn:microsoft.com/office/officeart/2018/2/layout/IconCircleList"/>
    <dgm:cxn modelId="{2A010578-B88E-426B-8E98-E0669E3C5A05}" type="presOf" srcId="{81980BE5-17B3-497D-8EBC-03BCD4D850A4}" destId="{E21C66BE-3A22-481C-9146-D7E99CBD7AEC}" srcOrd="0" destOrd="0" presId="urn:microsoft.com/office/officeart/2018/2/layout/IconCircleList"/>
    <dgm:cxn modelId="{9E174578-4934-4B61-81B9-DD2FD765CD48}" srcId="{AF5AD453-B45F-4282-99BA-B3F65EC072C8}" destId="{D1676F8C-0937-4787-BCEF-BE2AF2EFBC09}" srcOrd="5" destOrd="0" parTransId="{0F25AC1A-A92B-4B64-A1E9-5889BEF4247C}" sibTransId="{AD604709-832E-4A4B-8661-D3025311B3E7}"/>
    <dgm:cxn modelId="{A6D8AB80-CFED-41C2-8EBC-FE510D3EBBDC}" type="presOf" srcId="{AF5AD453-B45F-4282-99BA-B3F65EC072C8}" destId="{0D5535D8-EBA4-40C6-8999-3D2C4E8A9263}" srcOrd="0" destOrd="0" presId="urn:microsoft.com/office/officeart/2018/2/layout/IconCircleList"/>
    <dgm:cxn modelId="{DF134090-AC3C-41F0-97D0-1D71FB65BB06}" type="presOf" srcId="{E2CE4676-1E4E-4FE7-8CC4-0ED584C5793E}" destId="{F9414604-9618-48C1-81ED-2F3604D9E1FD}" srcOrd="0" destOrd="0" presId="urn:microsoft.com/office/officeart/2018/2/layout/IconCircleList"/>
    <dgm:cxn modelId="{1FCAB694-B63A-475A-8966-6B471A0D9409}" srcId="{AF5AD453-B45F-4282-99BA-B3F65EC072C8}" destId="{5D9F26E5-39D4-4150-86F5-997BA658FAA1}" srcOrd="3" destOrd="0" parTransId="{19AAE72F-3AA7-426E-A34A-39C6F0C0CDB1}" sibTransId="{9BFB4BCE-A5C2-42DF-83CB-0C17E53B7951}"/>
    <dgm:cxn modelId="{1260EEA9-4511-494D-B164-49FB677F245B}" type="presOf" srcId="{62734493-4BC4-428D-97D6-28A6F2CE7866}" destId="{528435E4-CD52-4B4F-8CB9-A810DB380F5E}" srcOrd="0" destOrd="0" presId="urn:microsoft.com/office/officeart/2018/2/layout/IconCircleList"/>
    <dgm:cxn modelId="{DAA09BAC-ABED-42A3-B44A-CFAF8945BDAF}" srcId="{AF5AD453-B45F-4282-99BA-B3F65EC072C8}" destId="{AF755F17-5021-4D28-AA09-D285376BF6D1}" srcOrd="1" destOrd="0" parTransId="{D9633177-EFC3-4A0B-A20E-3F85349157A0}" sibTransId="{A8E3E10A-9E99-48E1-845F-51D455BAC5EA}"/>
    <dgm:cxn modelId="{588F1EE9-2747-4F7E-B23E-8340AF7305D3}" srcId="{AF5AD453-B45F-4282-99BA-B3F65EC072C8}" destId="{81980BE5-17B3-497D-8EBC-03BCD4D850A4}" srcOrd="0" destOrd="0" parTransId="{6105A554-2FFD-45D9-88AA-D521C14E4314}" sibTransId="{3883E38D-3F4C-4DFE-A0C5-80C105282897}"/>
    <dgm:cxn modelId="{8E8029CD-BE6D-4446-ABF8-3FF2C5D4326D}" type="presParOf" srcId="{0D5535D8-EBA4-40C6-8999-3D2C4E8A9263}" destId="{6595B698-54A2-4BEC-A7D3-8B6CB7B06DF7}" srcOrd="0" destOrd="0" presId="urn:microsoft.com/office/officeart/2018/2/layout/IconCircleList"/>
    <dgm:cxn modelId="{5C3B5AD9-A365-4CF5-B948-A321C604A9F8}" type="presParOf" srcId="{6595B698-54A2-4BEC-A7D3-8B6CB7B06DF7}" destId="{09EEB371-A54D-4354-8349-5792F6A5E0B0}" srcOrd="0" destOrd="0" presId="urn:microsoft.com/office/officeart/2018/2/layout/IconCircleList"/>
    <dgm:cxn modelId="{6DEB8DE4-3539-4401-AC33-F44DF58E96EC}" type="presParOf" srcId="{09EEB371-A54D-4354-8349-5792F6A5E0B0}" destId="{85824248-F180-4B0E-ABD3-48D385745036}" srcOrd="0" destOrd="0" presId="urn:microsoft.com/office/officeart/2018/2/layout/IconCircleList"/>
    <dgm:cxn modelId="{ED56F496-9F71-4BEA-8A2C-62A6395075CB}" type="presParOf" srcId="{09EEB371-A54D-4354-8349-5792F6A5E0B0}" destId="{77487426-2148-4439-8F08-7FE4C4F723D8}" srcOrd="1" destOrd="0" presId="urn:microsoft.com/office/officeart/2018/2/layout/IconCircleList"/>
    <dgm:cxn modelId="{6B30A699-525B-46F7-90DB-DA89343F80D7}" type="presParOf" srcId="{09EEB371-A54D-4354-8349-5792F6A5E0B0}" destId="{752E13A3-6743-4C4C-B3C4-E93788D68F2B}" srcOrd="2" destOrd="0" presId="urn:microsoft.com/office/officeart/2018/2/layout/IconCircleList"/>
    <dgm:cxn modelId="{6388F146-BCA2-4166-BBAB-27C52DE21C9A}" type="presParOf" srcId="{09EEB371-A54D-4354-8349-5792F6A5E0B0}" destId="{E21C66BE-3A22-481C-9146-D7E99CBD7AEC}" srcOrd="3" destOrd="0" presId="urn:microsoft.com/office/officeart/2018/2/layout/IconCircleList"/>
    <dgm:cxn modelId="{3E4DF9FF-A5BD-4115-9705-DFE1382BB62E}" type="presParOf" srcId="{6595B698-54A2-4BEC-A7D3-8B6CB7B06DF7}" destId="{B1D8844A-8855-437E-9A2A-2C45585CC138}" srcOrd="1" destOrd="0" presId="urn:microsoft.com/office/officeart/2018/2/layout/IconCircleList"/>
    <dgm:cxn modelId="{B5813596-FBAB-4635-9598-55DA004AD154}" type="presParOf" srcId="{6595B698-54A2-4BEC-A7D3-8B6CB7B06DF7}" destId="{FC24B4BD-7689-4643-8CF0-9AA24CF4DE87}" srcOrd="2" destOrd="0" presId="urn:microsoft.com/office/officeart/2018/2/layout/IconCircleList"/>
    <dgm:cxn modelId="{35EB9BB9-1C3A-4417-8035-78AA015714E0}" type="presParOf" srcId="{FC24B4BD-7689-4643-8CF0-9AA24CF4DE87}" destId="{7A9A72D3-433B-455D-AD75-1A16FCC042C9}" srcOrd="0" destOrd="0" presId="urn:microsoft.com/office/officeart/2018/2/layout/IconCircleList"/>
    <dgm:cxn modelId="{056D2C99-A454-42AF-87B0-C1411600EF16}" type="presParOf" srcId="{FC24B4BD-7689-4643-8CF0-9AA24CF4DE87}" destId="{F6D7886E-E49C-419A-95DB-42B9EA8BCF46}" srcOrd="1" destOrd="0" presId="urn:microsoft.com/office/officeart/2018/2/layout/IconCircleList"/>
    <dgm:cxn modelId="{EF7501B6-311A-4EC4-ADDF-ADD826B54EDF}" type="presParOf" srcId="{FC24B4BD-7689-4643-8CF0-9AA24CF4DE87}" destId="{7D3D12CF-8384-4E42-BD12-CAA88E244AF5}" srcOrd="2" destOrd="0" presId="urn:microsoft.com/office/officeart/2018/2/layout/IconCircleList"/>
    <dgm:cxn modelId="{EC1496D7-4F59-4575-98EF-2D754D2551B1}" type="presParOf" srcId="{FC24B4BD-7689-4643-8CF0-9AA24CF4DE87}" destId="{DE63F5D8-06E0-47E8-8B3D-F1C43531343E}" srcOrd="3" destOrd="0" presId="urn:microsoft.com/office/officeart/2018/2/layout/IconCircleList"/>
    <dgm:cxn modelId="{E8F9FA57-6500-44E6-A9CA-D57F25A6072E}" type="presParOf" srcId="{6595B698-54A2-4BEC-A7D3-8B6CB7B06DF7}" destId="{75711F50-1C9F-441D-8355-34729B9BFA7E}" srcOrd="3" destOrd="0" presId="urn:microsoft.com/office/officeart/2018/2/layout/IconCircleList"/>
    <dgm:cxn modelId="{9673022B-36C3-447B-AFD5-0F54837A266E}" type="presParOf" srcId="{6595B698-54A2-4BEC-A7D3-8B6CB7B06DF7}" destId="{07AA480E-BEB7-4967-90E6-4FC69BBB93BA}" srcOrd="4" destOrd="0" presId="urn:microsoft.com/office/officeart/2018/2/layout/IconCircleList"/>
    <dgm:cxn modelId="{E99BDC0E-4AE9-4932-BB44-8C40B82609DB}" type="presParOf" srcId="{07AA480E-BEB7-4967-90E6-4FC69BBB93BA}" destId="{78C31FE0-2B91-4824-A71F-240F30C42255}" srcOrd="0" destOrd="0" presId="urn:microsoft.com/office/officeart/2018/2/layout/IconCircleList"/>
    <dgm:cxn modelId="{B9C8456A-6BD1-4FBE-88BA-E2654CBDF86F}" type="presParOf" srcId="{07AA480E-BEB7-4967-90E6-4FC69BBB93BA}" destId="{C3D6F689-C5A3-4635-A873-2670732EF351}" srcOrd="1" destOrd="0" presId="urn:microsoft.com/office/officeart/2018/2/layout/IconCircleList"/>
    <dgm:cxn modelId="{0B16C238-02C9-49ED-AAA8-8F8AA79CF464}" type="presParOf" srcId="{07AA480E-BEB7-4967-90E6-4FC69BBB93BA}" destId="{A0DC050E-282B-48CB-ACE4-5FD0155FBC71}" srcOrd="2" destOrd="0" presId="urn:microsoft.com/office/officeart/2018/2/layout/IconCircleList"/>
    <dgm:cxn modelId="{73C85C2D-6D72-4A63-9187-0EABCCDCB77D}" type="presParOf" srcId="{07AA480E-BEB7-4967-90E6-4FC69BBB93BA}" destId="{528435E4-CD52-4B4F-8CB9-A810DB380F5E}" srcOrd="3" destOrd="0" presId="urn:microsoft.com/office/officeart/2018/2/layout/IconCircleList"/>
    <dgm:cxn modelId="{AE5F7547-7973-4851-A90D-6EB903C1D1E8}" type="presParOf" srcId="{6595B698-54A2-4BEC-A7D3-8B6CB7B06DF7}" destId="{02E90F0A-CFFD-440A-BF9B-58312CF973D2}" srcOrd="5" destOrd="0" presId="urn:microsoft.com/office/officeart/2018/2/layout/IconCircleList"/>
    <dgm:cxn modelId="{FBA8BE77-A05D-4B38-A232-E47E900F16A2}" type="presParOf" srcId="{6595B698-54A2-4BEC-A7D3-8B6CB7B06DF7}" destId="{2B758B11-527B-4BA0-AD9F-15A4D91170F1}" srcOrd="6" destOrd="0" presId="urn:microsoft.com/office/officeart/2018/2/layout/IconCircleList"/>
    <dgm:cxn modelId="{69E94D2F-A1BC-4418-866C-52CB8D94F137}" type="presParOf" srcId="{2B758B11-527B-4BA0-AD9F-15A4D91170F1}" destId="{59368A8C-EBDB-4AE6-8DC4-67C5C5377ABC}" srcOrd="0" destOrd="0" presId="urn:microsoft.com/office/officeart/2018/2/layout/IconCircleList"/>
    <dgm:cxn modelId="{64887A3A-92EA-4F05-AEE1-E5AA1AC2949C}" type="presParOf" srcId="{2B758B11-527B-4BA0-AD9F-15A4D91170F1}" destId="{1BC7BACD-93C1-4F1B-8BBD-89964D5D570F}" srcOrd="1" destOrd="0" presId="urn:microsoft.com/office/officeart/2018/2/layout/IconCircleList"/>
    <dgm:cxn modelId="{940E17B9-2A17-4976-9000-FF9E15074FEB}" type="presParOf" srcId="{2B758B11-527B-4BA0-AD9F-15A4D91170F1}" destId="{06D749F8-5131-4100-A053-4E25628C66E7}" srcOrd="2" destOrd="0" presId="urn:microsoft.com/office/officeart/2018/2/layout/IconCircleList"/>
    <dgm:cxn modelId="{82FDA90A-4410-47BE-93E0-E35A74E7C892}" type="presParOf" srcId="{2B758B11-527B-4BA0-AD9F-15A4D91170F1}" destId="{0A30A979-3F0C-4DD6-9CFB-41A6EAA696E9}" srcOrd="3" destOrd="0" presId="urn:microsoft.com/office/officeart/2018/2/layout/IconCircleList"/>
    <dgm:cxn modelId="{71AC4F29-D553-4371-9EF1-58EDA09973F1}" type="presParOf" srcId="{6595B698-54A2-4BEC-A7D3-8B6CB7B06DF7}" destId="{7DA648EC-93D2-431A-9B72-7E8BD70E4F04}" srcOrd="7" destOrd="0" presId="urn:microsoft.com/office/officeart/2018/2/layout/IconCircleList"/>
    <dgm:cxn modelId="{F9E599EF-D5EF-4B2D-A329-4FC307DEC19B}" type="presParOf" srcId="{6595B698-54A2-4BEC-A7D3-8B6CB7B06DF7}" destId="{2CCC57AF-72E5-4F4B-88CC-38DC57EA3C88}" srcOrd="8" destOrd="0" presId="urn:microsoft.com/office/officeart/2018/2/layout/IconCircleList"/>
    <dgm:cxn modelId="{E3B0E392-69D7-434F-AAAF-0DEA1DFD7DB8}" type="presParOf" srcId="{2CCC57AF-72E5-4F4B-88CC-38DC57EA3C88}" destId="{0A152F8F-51D6-4082-A1AA-DEF0CC406F24}" srcOrd="0" destOrd="0" presId="urn:microsoft.com/office/officeart/2018/2/layout/IconCircleList"/>
    <dgm:cxn modelId="{4E333959-A9E0-4AC1-B67C-9C545158811B}" type="presParOf" srcId="{2CCC57AF-72E5-4F4B-88CC-38DC57EA3C88}" destId="{20C521F6-6B7A-402B-B98F-FAC27F657C97}" srcOrd="1" destOrd="0" presId="urn:microsoft.com/office/officeart/2018/2/layout/IconCircleList"/>
    <dgm:cxn modelId="{E0AE86B7-CAE5-4A65-81F3-B448E1D93DF4}" type="presParOf" srcId="{2CCC57AF-72E5-4F4B-88CC-38DC57EA3C88}" destId="{A159D238-F602-4237-B10A-BA9D06EAFB46}" srcOrd="2" destOrd="0" presId="urn:microsoft.com/office/officeart/2018/2/layout/IconCircleList"/>
    <dgm:cxn modelId="{7148E881-E89C-4E00-8490-1C6A84129A87}" type="presParOf" srcId="{2CCC57AF-72E5-4F4B-88CC-38DC57EA3C88}" destId="{F9414604-9618-48C1-81ED-2F3604D9E1FD}" srcOrd="3" destOrd="0" presId="urn:microsoft.com/office/officeart/2018/2/layout/IconCircleList"/>
    <dgm:cxn modelId="{3D8567D8-B35C-4842-90AD-AEE7524FAA37}" type="presParOf" srcId="{6595B698-54A2-4BEC-A7D3-8B6CB7B06DF7}" destId="{E64752BE-3BC7-4B07-B1BD-E1957DA10B9A}" srcOrd="9" destOrd="0" presId="urn:microsoft.com/office/officeart/2018/2/layout/IconCircleList"/>
    <dgm:cxn modelId="{CE6219D6-45CE-4102-A443-9E0DF7B19B2B}" type="presParOf" srcId="{6595B698-54A2-4BEC-A7D3-8B6CB7B06DF7}" destId="{D124970D-6F36-4EA3-BC21-AFAD4B1B3B2E}" srcOrd="10" destOrd="0" presId="urn:microsoft.com/office/officeart/2018/2/layout/IconCircleList"/>
    <dgm:cxn modelId="{BB59353A-5754-4FA2-A062-8DAE3B4EA047}" type="presParOf" srcId="{D124970D-6F36-4EA3-BC21-AFAD4B1B3B2E}" destId="{B2343D2F-C08F-4200-A48A-FB37F0F7E09D}" srcOrd="0" destOrd="0" presId="urn:microsoft.com/office/officeart/2018/2/layout/IconCircleList"/>
    <dgm:cxn modelId="{CC88CA90-C51D-4E78-BE20-131F02416357}" type="presParOf" srcId="{D124970D-6F36-4EA3-BC21-AFAD4B1B3B2E}" destId="{3DD4A62F-5433-4EC1-AB7C-74C1388762E0}" srcOrd="1" destOrd="0" presId="urn:microsoft.com/office/officeart/2018/2/layout/IconCircleList"/>
    <dgm:cxn modelId="{1A884B04-EC43-41F5-8A8F-87EF63BD45C1}" type="presParOf" srcId="{D124970D-6F36-4EA3-BC21-AFAD4B1B3B2E}" destId="{BABA9DA7-E07D-4126-9668-B30DEF4334C7}" srcOrd="2" destOrd="0" presId="urn:microsoft.com/office/officeart/2018/2/layout/IconCircleList"/>
    <dgm:cxn modelId="{2B51773E-CB0D-471F-9CC2-39908E893BF5}" type="presParOf" srcId="{D124970D-6F36-4EA3-BC21-AFAD4B1B3B2E}" destId="{9B8304A8-8BE7-4695-BEC8-B51449656C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E166B-975A-4D30-BAA3-659CB92589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F1E49-2657-46E6-8A60-1D3FF08663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Adiabatic Interpolation Form:</a:t>
          </a:r>
          <a:endParaRPr lang="en-US"/>
        </a:p>
      </dgm:t>
    </dgm:pt>
    <dgm:pt modelId="{5E6FFCA1-09C4-4EC1-A2A0-14004041E596}" type="parTrans" cxnId="{78E820BD-A8BA-4CAF-8232-8889669FA183}">
      <dgm:prSet/>
      <dgm:spPr/>
      <dgm:t>
        <a:bodyPr/>
        <a:lstStyle/>
        <a:p>
          <a:endParaRPr lang="en-US"/>
        </a:p>
      </dgm:t>
    </dgm:pt>
    <dgm:pt modelId="{63F37723-7A03-4022-85CE-BAE2342B1BF2}" type="sibTrans" cxnId="{78E820BD-A8BA-4CAF-8232-8889669FA183}">
      <dgm:prSet/>
      <dgm:spPr/>
      <dgm:t>
        <a:bodyPr/>
        <a:lstStyle/>
        <a:p>
          <a:endParaRPr lang="en-US"/>
        </a:p>
      </dgm:t>
    </dgm:pt>
    <dgm:pt modelId="{E5D0C338-D717-4080-A520-93CDF6EDF9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H(s)=(1−s)H</a:t>
          </a:r>
          <a:r>
            <a:rPr lang="en-US" baseline="-25000"/>
            <a:t>Q </a:t>
          </a:r>
          <a:r>
            <a:rPr lang="en-US"/>
            <a:t>+ sH</a:t>
          </a:r>
          <a:r>
            <a:rPr lang="en-US" baseline="-25000"/>
            <a:t>C</a:t>
          </a:r>
          <a:r>
            <a:rPr lang="en-US"/>
            <a:t>, s∈[0,1] </a:t>
          </a:r>
        </a:p>
      </dgm:t>
    </dgm:pt>
    <dgm:pt modelId="{703F2029-E678-4DBD-B477-A5D35834C8F5}" type="parTrans" cxnId="{43071BA8-53AF-43F9-8BD0-E53B36A81BE7}">
      <dgm:prSet/>
      <dgm:spPr/>
      <dgm:t>
        <a:bodyPr/>
        <a:lstStyle/>
        <a:p>
          <a:endParaRPr lang="en-US"/>
        </a:p>
      </dgm:t>
    </dgm:pt>
    <dgm:pt modelId="{E64F3BDE-03D2-40AE-899F-373403A9EEE9}" type="sibTrans" cxnId="{43071BA8-53AF-43F9-8BD0-E53B36A81BE7}">
      <dgm:prSet/>
      <dgm:spPr/>
      <dgm:t>
        <a:bodyPr/>
        <a:lstStyle/>
        <a:p>
          <a:endParaRPr lang="en-US"/>
        </a:p>
      </dgm:t>
    </dgm:pt>
    <dgm:pt modelId="{31C3839D-CAFD-4EB4-936C-200D3F51B3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</a:t>
          </a:r>
          <a:r>
            <a:rPr lang="en-US" baseline="-25000"/>
            <a:t>Q</a:t>
          </a:r>
          <a:r>
            <a:rPr lang="en-US"/>
            <a:t>​: </a:t>
          </a:r>
          <a:r>
            <a:rPr lang="en-US" b="1"/>
            <a:t>Quantum walk generator</a:t>
          </a:r>
          <a:r>
            <a:rPr lang="en-US"/>
            <a:t> from graph Laplacian.</a:t>
          </a:r>
        </a:p>
      </dgm:t>
    </dgm:pt>
    <dgm:pt modelId="{47566F6F-85BC-4607-83B5-759CC3381BF3}" type="parTrans" cxnId="{D1B2CDD3-B26F-4F71-B782-E5AB5ADEBF4A}">
      <dgm:prSet/>
      <dgm:spPr/>
      <dgm:t>
        <a:bodyPr/>
        <a:lstStyle/>
        <a:p>
          <a:endParaRPr lang="en-US"/>
        </a:p>
      </dgm:t>
    </dgm:pt>
    <dgm:pt modelId="{9E415835-9AA8-40A1-A9E8-5A689CF2D8DB}" type="sibTrans" cxnId="{D1B2CDD3-B26F-4F71-B782-E5AB5ADEBF4A}">
      <dgm:prSet/>
      <dgm:spPr/>
      <dgm:t>
        <a:bodyPr/>
        <a:lstStyle/>
        <a:p>
          <a:endParaRPr lang="en-US"/>
        </a:p>
      </dgm:t>
    </dgm:pt>
    <dgm:pt modelId="{047994EC-663C-47B8-A6FE-4815DB5FF1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</a:t>
          </a:r>
          <a:r>
            <a:rPr lang="en-US" baseline="-25000"/>
            <a:t>C</a:t>
          </a:r>
          <a:r>
            <a:rPr lang="en-US"/>
            <a:t>​: Cost Hamiltonian (diagonal, encodes objective).</a:t>
          </a:r>
        </a:p>
      </dgm:t>
    </dgm:pt>
    <dgm:pt modelId="{F1958E96-44CF-4A9D-867C-0A2265D95AE9}" type="parTrans" cxnId="{9181059E-580D-47A1-9C4A-74CC8BE16576}">
      <dgm:prSet/>
      <dgm:spPr/>
      <dgm:t>
        <a:bodyPr/>
        <a:lstStyle/>
        <a:p>
          <a:endParaRPr lang="en-US"/>
        </a:p>
      </dgm:t>
    </dgm:pt>
    <dgm:pt modelId="{67B3E7D1-47C5-40D6-9B86-6B6622817AFF}" type="sibTrans" cxnId="{9181059E-580D-47A1-9C4A-74CC8BE16576}">
      <dgm:prSet/>
      <dgm:spPr/>
      <dgm:t>
        <a:bodyPr/>
        <a:lstStyle/>
        <a:p>
          <a:endParaRPr lang="en-US"/>
        </a:p>
      </dgm:t>
    </dgm:pt>
    <dgm:pt modelId="{42A41331-A0AA-417C-85FB-8302B16B3C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Mapping to QWOA Gates (via Trotterization):</a:t>
          </a:r>
          <a:br>
            <a:rPr lang="en-US"/>
          </a:br>
          <a:r>
            <a:rPr lang="en-US"/>
            <a:t>Discretize time evolution into p steps</a:t>
          </a:r>
        </a:p>
      </dgm:t>
    </dgm:pt>
    <dgm:pt modelId="{3273B161-5907-4A3F-B010-92DC2357A272}" type="parTrans" cxnId="{091AEA0D-D021-4C53-BB81-54FF85C2F4CC}">
      <dgm:prSet/>
      <dgm:spPr/>
      <dgm:t>
        <a:bodyPr/>
        <a:lstStyle/>
        <a:p>
          <a:endParaRPr lang="en-US"/>
        </a:p>
      </dgm:t>
    </dgm:pt>
    <dgm:pt modelId="{D70250DF-A882-4302-9048-1317C90C0879}" type="sibTrans" cxnId="{091AEA0D-D021-4C53-BB81-54FF85C2F4CC}">
      <dgm:prSet/>
      <dgm:spPr/>
      <dgm:t>
        <a:bodyPr/>
        <a:lstStyle/>
        <a:p>
          <a:endParaRPr lang="en-US"/>
        </a:p>
      </dgm:t>
    </dgm:pt>
    <dgm:pt modelId="{746B22C1-0060-4F87-B7F3-338DEC9AB6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exactly the </a:t>
          </a:r>
          <a:r>
            <a:rPr lang="en-US" b="1"/>
            <a:t>QWOA layer</a:t>
          </a:r>
          <a:r>
            <a:rPr lang="en-US"/>
            <a:t>.</a:t>
          </a:r>
        </a:p>
      </dgm:t>
    </dgm:pt>
    <dgm:pt modelId="{DEA3E097-5FC9-4B3E-B872-A6C87783C500}" type="parTrans" cxnId="{4AE72265-717B-498B-BDF8-CD03EF2FD3BB}">
      <dgm:prSet/>
      <dgm:spPr/>
      <dgm:t>
        <a:bodyPr/>
        <a:lstStyle/>
        <a:p>
          <a:endParaRPr lang="en-US"/>
        </a:p>
      </dgm:t>
    </dgm:pt>
    <dgm:pt modelId="{9724CF49-9349-4DB2-9ACA-264289D9CB0B}" type="sibTrans" cxnId="{4AE72265-717B-498B-BDF8-CD03EF2FD3BB}">
      <dgm:prSet/>
      <dgm:spPr/>
      <dgm:t>
        <a:bodyPr/>
        <a:lstStyle/>
        <a:p>
          <a:endParaRPr lang="en-US"/>
        </a:p>
      </dgm:t>
    </dgm:pt>
    <dgm:pt modelId="{EEE63FF9-DB37-4C3B-B98D-E06E48256C60}" type="pres">
      <dgm:prSet presAssocID="{733E166B-975A-4D30-BAA3-659CB92589E4}" presName="root" presStyleCnt="0">
        <dgm:presLayoutVars>
          <dgm:dir/>
          <dgm:resizeHandles val="exact"/>
        </dgm:presLayoutVars>
      </dgm:prSet>
      <dgm:spPr/>
    </dgm:pt>
    <dgm:pt modelId="{B4C156C7-2012-49DA-8462-292DBC225058}" type="pres">
      <dgm:prSet presAssocID="{D9EF1E49-2657-46E6-8A60-1D3FF08663CC}" presName="compNode" presStyleCnt="0"/>
      <dgm:spPr/>
    </dgm:pt>
    <dgm:pt modelId="{2EDA13FE-167A-4440-94E4-7E7A6F79FEB1}" type="pres">
      <dgm:prSet presAssocID="{D9EF1E49-2657-46E6-8A60-1D3FF08663CC}" presName="bgRect" presStyleLbl="bgShp" presStyleIdx="0" presStyleCnt="6"/>
      <dgm:spPr/>
    </dgm:pt>
    <dgm:pt modelId="{F99153FB-34CF-40A3-8233-D1B51B92321B}" type="pres">
      <dgm:prSet presAssocID="{D9EF1E49-2657-46E6-8A60-1D3FF08663C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184FAFE4-307A-4C68-B80B-0C8156190210}" type="pres">
      <dgm:prSet presAssocID="{D9EF1E49-2657-46E6-8A60-1D3FF08663CC}" presName="spaceRect" presStyleCnt="0"/>
      <dgm:spPr/>
    </dgm:pt>
    <dgm:pt modelId="{8CC9CA90-FFC8-4528-8E4D-D3766764E1A9}" type="pres">
      <dgm:prSet presAssocID="{D9EF1E49-2657-46E6-8A60-1D3FF08663CC}" presName="parTx" presStyleLbl="revTx" presStyleIdx="0" presStyleCnt="6">
        <dgm:presLayoutVars>
          <dgm:chMax val="0"/>
          <dgm:chPref val="0"/>
        </dgm:presLayoutVars>
      </dgm:prSet>
      <dgm:spPr/>
    </dgm:pt>
    <dgm:pt modelId="{630B0D20-1977-4015-954C-61F544AAAFC9}" type="pres">
      <dgm:prSet presAssocID="{63F37723-7A03-4022-85CE-BAE2342B1BF2}" presName="sibTrans" presStyleCnt="0"/>
      <dgm:spPr/>
    </dgm:pt>
    <dgm:pt modelId="{5CB3C320-9BA6-494E-9581-A81146EDEE88}" type="pres">
      <dgm:prSet presAssocID="{E5D0C338-D717-4080-A520-93CDF6EDF9D2}" presName="compNode" presStyleCnt="0"/>
      <dgm:spPr/>
    </dgm:pt>
    <dgm:pt modelId="{D31A6365-AEF8-4A02-B35A-9ABE75B4102B}" type="pres">
      <dgm:prSet presAssocID="{E5D0C338-D717-4080-A520-93CDF6EDF9D2}" presName="bgRect" presStyleLbl="bgShp" presStyleIdx="1" presStyleCnt="6"/>
      <dgm:spPr/>
    </dgm:pt>
    <dgm:pt modelId="{ED2E030D-1835-4606-AAA4-B3D8FA38D50E}" type="pres">
      <dgm:prSet presAssocID="{E5D0C338-D717-4080-A520-93CDF6EDF9D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8C8382A-A93B-4D2C-B9B3-84A6C61B9DA1}" type="pres">
      <dgm:prSet presAssocID="{E5D0C338-D717-4080-A520-93CDF6EDF9D2}" presName="spaceRect" presStyleCnt="0"/>
      <dgm:spPr/>
    </dgm:pt>
    <dgm:pt modelId="{045D7DB3-A3C5-4453-BCF9-1686BAA60B19}" type="pres">
      <dgm:prSet presAssocID="{E5D0C338-D717-4080-A520-93CDF6EDF9D2}" presName="parTx" presStyleLbl="revTx" presStyleIdx="1" presStyleCnt="6">
        <dgm:presLayoutVars>
          <dgm:chMax val="0"/>
          <dgm:chPref val="0"/>
        </dgm:presLayoutVars>
      </dgm:prSet>
      <dgm:spPr/>
    </dgm:pt>
    <dgm:pt modelId="{A7C26535-0269-4258-A54C-4DC311EEDC56}" type="pres">
      <dgm:prSet presAssocID="{E64F3BDE-03D2-40AE-899F-373403A9EEE9}" presName="sibTrans" presStyleCnt="0"/>
      <dgm:spPr/>
    </dgm:pt>
    <dgm:pt modelId="{34B6AAC5-048D-4863-915A-753B3B4133D7}" type="pres">
      <dgm:prSet presAssocID="{31C3839D-CAFD-4EB4-936C-200D3F51B3BC}" presName="compNode" presStyleCnt="0"/>
      <dgm:spPr/>
    </dgm:pt>
    <dgm:pt modelId="{88781A49-0F90-48EB-8C39-3867D52B21A4}" type="pres">
      <dgm:prSet presAssocID="{31C3839D-CAFD-4EB4-936C-200D3F51B3BC}" presName="bgRect" presStyleLbl="bgShp" presStyleIdx="2" presStyleCnt="6"/>
      <dgm:spPr/>
    </dgm:pt>
    <dgm:pt modelId="{B2BEA908-2D3E-4DDC-8B9A-F169662A0798}" type="pres">
      <dgm:prSet presAssocID="{31C3839D-CAFD-4EB4-936C-200D3F51B3B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63EC8BB8-6F9D-428B-99F1-1815B5E02B97}" type="pres">
      <dgm:prSet presAssocID="{31C3839D-CAFD-4EB4-936C-200D3F51B3BC}" presName="spaceRect" presStyleCnt="0"/>
      <dgm:spPr/>
    </dgm:pt>
    <dgm:pt modelId="{616A9F01-D6A7-4EFA-BE9D-6F57F5437280}" type="pres">
      <dgm:prSet presAssocID="{31C3839D-CAFD-4EB4-936C-200D3F51B3BC}" presName="parTx" presStyleLbl="revTx" presStyleIdx="2" presStyleCnt="6">
        <dgm:presLayoutVars>
          <dgm:chMax val="0"/>
          <dgm:chPref val="0"/>
        </dgm:presLayoutVars>
      </dgm:prSet>
      <dgm:spPr/>
    </dgm:pt>
    <dgm:pt modelId="{506A39ED-2A3F-47B7-B942-25B9FECDAF7C}" type="pres">
      <dgm:prSet presAssocID="{9E415835-9AA8-40A1-A9E8-5A689CF2D8DB}" presName="sibTrans" presStyleCnt="0"/>
      <dgm:spPr/>
    </dgm:pt>
    <dgm:pt modelId="{951A201B-F0D8-4591-8BC1-D828E06EDC12}" type="pres">
      <dgm:prSet presAssocID="{047994EC-663C-47B8-A6FE-4815DB5FF140}" presName="compNode" presStyleCnt="0"/>
      <dgm:spPr/>
    </dgm:pt>
    <dgm:pt modelId="{B1B26E55-A968-4C21-AC26-47745A607539}" type="pres">
      <dgm:prSet presAssocID="{047994EC-663C-47B8-A6FE-4815DB5FF140}" presName="bgRect" presStyleLbl="bgShp" presStyleIdx="3" presStyleCnt="6"/>
      <dgm:spPr/>
    </dgm:pt>
    <dgm:pt modelId="{2D14E302-6474-4B36-BAD6-048C842B7B45}" type="pres">
      <dgm:prSet presAssocID="{047994EC-663C-47B8-A6FE-4815DB5FF1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AEAA9BD-4A52-4647-8B5B-91F3EADCC4D6}" type="pres">
      <dgm:prSet presAssocID="{047994EC-663C-47B8-A6FE-4815DB5FF140}" presName="spaceRect" presStyleCnt="0"/>
      <dgm:spPr/>
    </dgm:pt>
    <dgm:pt modelId="{E91B3F77-1E59-4B5F-84EA-54138EC03462}" type="pres">
      <dgm:prSet presAssocID="{047994EC-663C-47B8-A6FE-4815DB5FF140}" presName="parTx" presStyleLbl="revTx" presStyleIdx="3" presStyleCnt="6">
        <dgm:presLayoutVars>
          <dgm:chMax val="0"/>
          <dgm:chPref val="0"/>
        </dgm:presLayoutVars>
      </dgm:prSet>
      <dgm:spPr/>
    </dgm:pt>
    <dgm:pt modelId="{F700CCB4-C738-4A33-A593-3A1454DBF09F}" type="pres">
      <dgm:prSet presAssocID="{67B3E7D1-47C5-40D6-9B86-6B6622817AFF}" presName="sibTrans" presStyleCnt="0"/>
      <dgm:spPr/>
    </dgm:pt>
    <dgm:pt modelId="{C16462E6-8ACE-453C-BD29-BD5D37577278}" type="pres">
      <dgm:prSet presAssocID="{42A41331-A0AA-417C-85FB-8302B16B3C97}" presName="compNode" presStyleCnt="0"/>
      <dgm:spPr/>
    </dgm:pt>
    <dgm:pt modelId="{DAE73B27-716D-4215-BB43-423CA60E1A32}" type="pres">
      <dgm:prSet presAssocID="{42A41331-A0AA-417C-85FB-8302B16B3C97}" presName="bgRect" presStyleLbl="bgShp" presStyleIdx="4" presStyleCnt="6"/>
      <dgm:spPr/>
    </dgm:pt>
    <dgm:pt modelId="{00794A6C-E5B3-4B54-9C8A-EE8B1CBCEE34}" type="pres">
      <dgm:prSet presAssocID="{42A41331-A0AA-417C-85FB-8302B16B3C9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nce"/>
        </a:ext>
      </dgm:extLst>
    </dgm:pt>
    <dgm:pt modelId="{89987D4F-3B47-4B8C-85F2-87028433B78B}" type="pres">
      <dgm:prSet presAssocID="{42A41331-A0AA-417C-85FB-8302B16B3C97}" presName="spaceRect" presStyleCnt="0"/>
      <dgm:spPr/>
    </dgm:pt>
    <dgm:pt modelId="{CA0BE7ED-B2FB-4A74-A126-F4617CBCF18A}" type="pres">
      <dgm:prSet presAssocID="{42A41331-A0AA-417C-85FB-8302B16B3C97}" presName="parTx" presStyleLbl="revTx" presStyleIdx="4" presStyleCnt="6">
        <dgm:presLayoutVars>
          <dgm:chMax val="0"/>
          <dgm:chPref val="0"/>
        </dgm:presLayoutVars>
      </dgm:prSet>
      <dgm:spPr/>
    </dgm:pt>
    <dgm:pt modelId="{57BED6F6-6E62-4633-94CD-92F9631BB34C}" type="pres">
      <dgm:prSet presAssocID="{D70250DF-A882-4302-9048-1317C90C0879}" presName="sibTrans" presStyleCnt="0"/>
      <dgm:spPr/>
    </dgm:pt>
    <dgm:pt modelId="{C0ADCB8A-7150-4087-9B7C-A573B705F3F2}" type="pres">
      <dgm:prSet presAssocID="{746B22C1-0060-4F87-B7F3-338DEC9AB6FE}" presName="compNode" presStyleCnt="0"/>
      <dgm:spPr/>
    </dgm:pt>
    <dgm:pt modelId="{D19266FA-D9B8-493F-A924-DB353225B638}" type="pres">
      <dgm:prSet presAssocID="{746B22C1-0060-4F87-B7F3-338DEC9AB6FE}" presName="bgRect" presStyleLbl="bgShp" presStyleIdx="5" presStyleCnt="6"/>
      <dgm:spPr/>
    </dgm:pt>
    <dgm:pt modelId="{666F2684-1346-496E-B4B0-6E035235BA4E}" type="pres">
      <dgm:prSet presAssocID="{746B22C1-0060-4F87-B7F3-338DEC9AB6F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9D01CA62-3A1E-4B7D-A887-491C45B76433}" type="pres">
      <dgm:prSet presAssocID="{746B22C1-0060-4F87-B7F3-338DEC9AB6FE}" presName="spaceRect" presStyleCnt="0"/>
      <dgm:spPr/>
    </dgm:pt>
    <dgm:pt modelId="{15CED304-0871-4C4D-8778-1B4C2451E402}" type="pres">
      <dgm:prSet presAssocID="{746B22C1-0060-4F87-B7F3-338DEC9AB6F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7B36C03-F978-4109-9F43-883CAE95E1D3}" type="presOf" srcId="{31C3839D-CAFD-4EB4-936C-200D3F51B3BC}" destId="{616A9F01-D6A7-4EFA-BE9D-6F57F5437280}" srcOrd="0" destOrd="0" presId="urn:microsoft.com/office/officeart/2018/2/layout/IconVerticalSolidList"/>
    <dgm:cxn modelId="{091AEA0D-D021-4C53-BB81-54FF85C2F4CC}" srcId="{733E166B-975A-4D30-BAA3-659CB92589E4}" destId="{42A41331-A0AA-417C-85FB-8302B16B3C97}" srcOrd="4" destOrd="0" parTransId="{3273B161-5907-4A3F-B010-92DC2357A272}" sibTransId="{D70250DF-A882-4302-9048-1317C90C0879}"/>
    <dgm:cxn modelId="{DB8D0C1D-3C5A-4A0A-9BAF-BE84383ED69D}" type="presOf" srcId="{D9EF1E49-2657-46E6-8A60-1D3FF08663CC}" destId="{8CC9CA90-FFC8-4528-8E4D-D3766764E1A9}" srcOrd="0" destOrd="0" presId="urn:microsoft.com/office/officeart/2018/2/layout/IconVerticalSolidList"/>
    <dgm:cxn modelId="{51309359-4AEB-46DE-AFBE-6F942D005D67}" type="presOf" srcId="{746B22C1-0060-4F87-B7F3-338DEC9AB6FE}" destId="{15CED304-0871-4C4D-8778-1B4C2451E402}" srcOrd="0" destOrd="0" presId="urn:microsoft.com/office/officeart/2018/2/layout/IconVerticalSolidList"/>
    <dgm:cxn modelId="{4AE72265-717B-498B-BDF8-CD03EF2FD3BB}" srcId="{733E166B-975A-4D30-BAA3-659CB92589E4}" destId="{746B22C1-0060-4F87-B7F3-338DEC9AB6FE}" srcOrd="5" destOrd="0" parTransId="{DEA3E097-5FC9-4B3E-B872-A6C87783C500}" sibTransId="{9724CF49-9349-4DB2-9ACA-264289D9CB0B}"/>
    <dgm:cxn modelId="{622C6571-BAC3-4BAA-A9EC-97FBDAAA0E13}" type="presOf" srcId="{047994EC-663C-47B8-A6FE-4815DB5FF140}" destId="{E91B3F77-1E59-4B5F-84EA-54138EC03462}" srcOrd="0" destOrd="0" presId="urn:microsoft.com/office/officeart/2018/2/layout/IconVerticalSolidList"/>
    <dgm:cxn modelId="{0518CA7E-699C-4FE2-8A11-6D94BF3269E1}" type="presOf" srcId="{42A41331-A0AA-417C-85FB-8302B16B3C97}" destId="{CA0BE7ED-B2FB-4A74-A126-F4617CBCF18A}" srcOrd="0" destOrd="0" presId="urn:microsoft.com/office/officeart/2018/2/layout/IconVerticalSolidList"/>
    <dgm:cxn modelId="{9181059E-580D-47A1-9C4A-74CC8BE16576}" srcId="{733E166B-975A-4D30-BAA3-659CB92589E4}" destId="{047994EC-663C-47B8-A6FE-4815DB5FF140}" srcOrd="3" destOrd="0" parTransId="{F1958E96-44CF-4A9D-867C-0A2265D95AE9}" sibTransId="{67B3E7D1-47C5-40D6-9B86-6B6622817AFF}"/>
    <dgm:cxn modelId="{43071BA8-53AF-43F9-8BD0-E53B36A81BE7}" srcId="{733E166B-975A-4D30-BAA3-659CB92589E4}" destId="{E5D0C338-D717-4080-A520-93CDF6EDF9D2}" srcOrd="1" destOrd="0" parTransId="{703F2029-E678-4DBD-B477-A5D35834C8F5}" sibTransId="{E64F3BDE-03D2-40AE-899F-373403A9EEE9}"/>
    <dgm:cxn modelId="{78E820BD-A8BA-4CAF-8232-8889669FA183}" srcId="{733E166B-975A-4D30-BAA3-659CB92589E4}" destId="{D9EF1E49-2657-46E6-8A60-1D3FF08663CC}" srcOrd="0" destOrd="0" parTransId="{5E6FFCA1-09C4-4EC1-A2A0-14004041E596}" sibTransId="{63F37723-7A03-4022-85CE-BAE2342B1BF2}"/>
    <dgm:cxn modelId="{9F689CCB-3C3A-4E03-AD1D-7686B6F983DF}" type="presOf" srcId="{733E166B-975A-4D30-BAA3-659CB92589E4}" destId="{EEE63FF9-DB37-4C3B-B98D-E06E48256C60}" srcOrd="0" destOrd="0" presId="urn:microsoft.com/office/officeart/2018/2/layout/IconVerticalSolidList"/>
    <dgm:cxn modelId="{F87262D0-9DEB-43DA-9D11-D05553521C70}" type="presOf" srcId="{E5D0C338-D717-4080-A520-93CDF6EDF9D2}" destId="{045D7DB3-A3C5-4453-BCF9-1686BAA60B19}" srcOrd="0" destOrd="0" presId="urn:microsoft.com/office/officeart/2018/2/layout/IconVerticalSolidList"/>
    <dgm:cxn modelId="{D1B2CDD3-B26F-4F71-B782-E5AB5ADEBF4A}" srcId="{733E166B-975A-4D30-BAA3-659CB92589E4}" destId="{31C3839D-CAFD-4EB4-936C-200D3F51B3BC}" srcOrd="2" destOrd="0" parTransId="{47566F6F-85BC-4607-83B5-759CC3381BF3}" sibTransId="{9E415835-9AA8-40A1-A9E8-5A689CF2D8DB}"/>
    <dgm:cxn modelId="{B2ECA8C0-4C4D-470A-B98C-A8A9C36114E6}" type="presParOf" srcId="{EEE63FF9-DB37-4C3B-B98D-E06E48256C60}" destId="{B4C156C7-2012-49DA-8462-292DBC225058}" srcOrd="0" destOrd="0" presId="urn:microsoft.com/office/officeart/2018/2/layout/IconVerticalSolidList"/>
    <dgm:cxn modelId="{1C9803A3-F035-4C09-9FDE-CFFF5E8455C4}" type="presParOf" srcId="{B4C156C7-2012-49DA-8462-292DBC225058}" destId="{2EDA13FE-167A-4440-94E4-7E7A6F79FEB1}" srcOrd="0" destOrd="0" presId="urn:microsoft.com/office/officeart/2018/2/layout/IconVerticalSolidList"/>
    <dgm:cxn modelId="{12923E5F-DF6F-4DE0-9AB7-7B378D205B70}" type="presParOf" srcId="{B4C156C7-2012-49DA-8462-292DBC225058}" destId="{F99153FB-34CF-40A3-8233-D1B51B92321B}" srcOrd="1" destOrd="0" presId="urn:microsoft.com/office/officeart/2018/2/layout/IconVerticalSolidList"/>
    <dgm:cxn modelId="{9D598AD8-C061-4648-81B4-931EC8726EF7}" type="presParOf" srcId="{B4C156C7-2012-49DA-8462-292DBC225058}" destId="{184FAFE4-307A-4C68-B80B-0C8156190210}" srcOrd="2" destOrd="0" presId="urn:microsoft.com/office/officeart/2018/2/layout/IconVerticalSolidList"/>
    <dgm:cxn modelId="{0AC29CD5-95F0-40A1-AF43-533742F4BEDC}" type="presParOf" srcId="{B4C156C7-2012-49DA-8462-292DBC225058}" destId="{8CC9CA90-FFC8-4528-8E4D-D3766764E1A9}" srcOrd="3" destOrd="0" presId="urn:microsoft.com/office/officeart/2018/2/layout/IconVerticalSolidList"/>
    <dgm:cxn modelId="{0B86B080-2B7E-48C9-AB22-ED7939C038A9}" type="presParOf" srcId="{EEE63FF9-DB37-4C3B-B98D-E06E48256C60}" destId="{630B0D20-1977-4015-954C-61F544AAAFC9}" srcOrd="1" destOrd="0" presId="urn:microsoft.com/office/officeart/2018/2/layout/IconVerticalSolidList"/>
    <dgm:cxn modelId="{C4B62F98-A830-465A-9C08-88F8B36C0ACA}" type="presParOf" srcId="{EEE63FF9-DB37-4C3B-B98D-E06E48256C60}" destId="{5CB3C320-9BA6-494E-9581-A81146EDEE88}" srcOrd="2" destOrd="0" presId="urn:microsoft.com/office/officeart/2018/2/layout/IconVerticalSolidList"/>
    <dgm:cxn modelId="{6BC0E271-1D66-41BD-A508-CFEB32D93FF6}" type="presParOf" srcId="{5CB3C320-9BA6-494E-9581-A81146EDEE88}" destId="{D31A6365-AEF8-4A02-B35A-9ABE75B4102B}" srcOrd="0" destOrd="0" presId="urn:microsoft.com/office/officeart/2018/2/layout/IconVerticalSolidList"/>
    <dgm:cxn modelId="{04663762-EB25-4259-9817-A39C9A4F6235}" type="presParOf" srcId="{5CB3C320-9BA6-494E-9581-A81146EDEE88}" destId="{ED2E030D-1835-4606-AAA4-B3D8FA38D50E}" srcOrd="1" destOrd="0" presId="urn:microsoft.com/office/officeart/2018/2/layout/IconVerticalSolidList"/>
    <dgm:cxn modelId="{C045BBCE-7008-4655-A12C-5ADE577B00C5}" type="presParOf" srcId="{5CB3C320-9BA6-494E-9581-A81146EDEE88}" destId="{F8C8382A-A93B-4D2C-B9B3-84A6C61B9DA1}" srcOrd="2" destOrd="0" presId="urn:microsoft.com/office/officeart/2018/2/layout/IconVerticalSolidList"/>
    <dgm:cxn modelId="{65FEF8E2-7A85-416E-BC20-C192697D68BA}" type="presParOf" srcId="{5CB3C320-9BA6-494E-9581-A81146EDEE88}" destId="{045D7DB3-A3C5-4453-BCF9-1686BAA60B19}" srcOrd="3" destOrd="0" presId="urn:microsoft.com/office/officeart/2018/2/layout/IconVerticalSolidList"/>
    <dgm:cxn modelId="{EBB2C420-F8BC-4180-ABF3-FEA6D2F0EBBD}" type="presParOf" srcId="{EEE63FF9-DB37-4C3B-B98D-E06E48256C60}" destId="{A7C26535-0269-4258-A54C-4DC311EEDC56}" srcOrd="3" destOrd="0" presId="urn:microsoft.com/office/officeart/2018/2/layout/IconVerticalSolidList"/>
    <dgm:cxn modelId="{3BF4ED0D-A9E0-41B7-8F63-44CE2BC3A521}" type="presParOf" srcId="{EEE63FF9-DB37-4C3B-B98D-E06E48256C60}" destId="{34B6AAC5-048D-4863-915A-753B3B4133D7}" srcOrd="4" destOrd="0" presId="urn:microsoft.com/office/officeart/2018/2/layout/IconVerticalSolidList"/>
    <dgm:cxn modelId="{31D88E2A-DCD2-4566-8100-D92D96E99B10}" type="presParOf" srcId="{34B6AAC5-048D-4863-915A-753B3B4133D7}" destId="{88781A49-0F90-48EB-8C39-3867D52B21A4}" srcOrd="0" destOrd="0" presId="urn:microsoft.com/office/officeart/2018/2/layout/IconVerticalSolidList"/>
    <dgm:cxn modelId="{86CF122B-0019-4C56-93C4-103EDBA9DD2A}" type="presParOf" srcId="{34B6AAC5-048D-4863-915A-753B3B4133D7}" destId="{B2BEA908-2D3E-4DDC-8B9A-F169662A0798}" srcOrd="1" destOrd="0" presId="urn:microsoft.com/office/officeart/2018/2/layout/IconVerticalSolidList"/>
    <dgm:cxn modelId="{428CCB17-3F3B-4526-9D27-E8C116999908}" type="presParOf" srcId="{34B6AAC5-048D-4863-915A-753B3B4133D7}" destId="{63EC8BB8-6F9D-428B-99F1-1815B5E02B97}" srcOrd="2" destOrd="0" presId="urn:microsoft.com/office/officeart/2018/2/layout/IconVerticalSolidList"/>
    <dgm:cxn modelId="{ADB7FE56-EA2A-4DD7-B7C8-56EB32243690}" type="presParOf" srcId="{34B6AAC5-048D-4863-915A-753B3B4133D7}" destId="{616A9F01-D6A7-4EFA-BE9D-6F57F5437280}" srcOrd="3" destOrd="0" presId="urn:microsoft.com/office/officeart/2018/2/layout/IconVerticalSolidList"/>
    <dgm:cxn modelId="{4E158E8A-0B86-4A7F-9655-F00F15132FBE}" type="presParOf" srcId="{EEE63FF9-DB37-4C3B-B98D-E06E48256C60}" destId="{506A39ED-2A3F-47B7-B942-25B9FECDAF7C}" srcOrd="5" destOrd="0" presId="urn:microsoft.com/office/officeart/2018/2/layout/IconVerticalSolidList"/>
    <dgm:cxn modelId="{B46AEFAA-441B-43C1-AD90-2D8A2BAF1B3C}" type="presParOf" srcId="{EEE63FF9-DB37-4C3B-B98D-E06E48256C60}" destId="{951A201B-F0D8-4591-8BC1-D828E06EDC12}" srcOrd="6" destOrd="0" presId="urn:microsoft.com/office/officeart/2018/2/layout/IconVerticalSolidList"/>
    <dgm:cxn modelId="{FBC6C22D-AAA3-4D41-B231-0E0B21B75CB0}" type="presParOf" srcId="{951A201B-F0D8-4591-8BC1-D828E06EDC12}" destId="{B1B26E55-A968-4C21-AC26-47745A607539}" srcOrd="0" destOrd="0" presId="urn:microsoft.com/office/officeart/2018/2/layout/IconVerticalSolidList"/>
    <dgm:cxn modelId="{5B6D4AD1-A104-4089-AF6F-6E3E21C7893A}" type="presParOf" srcId="{951A201B-F0D8-4591-8BC1-D828E06EDC12}" destId="{2D14E302-6474-4B36-BAD6-048C842B7B45}" srcOrd="1" destOrd="0" presId="urn:microsoft.com/office/officeart/2018/2/layout/IconVerticalSolidList"/>
    <dgm:cxn modelId="{614362B4-0B47-4D3E-B36C-C06222D6673D}" type="presParOf" srcId="{951A201B-F0D8-4591-8BC1-D828E06EDC12}" destId="{BAEAA9BD-4A52-4647-8B5B-91F3EADCC4D6}" srcOrd="2" destOrd="0" presId="urn:microsoft.com/office/officeart/2018/2/layout/IconVerticalSolidList"/>
    <dgm:cxn modelId="{B5DB5C89-E0FD-4061-9F2E-EF5C2DD068CF}" type="presParOf" srcId="{951A201B-F0D8-4591-8BC1-D828E06EDC12}" destId="{E91B3F77-1E59-4B5F-84EA-54138EC03462}" srcOrd="3" destOrd="0" presId="urn:microsoft.com/office/officeart/2018/2/layout/IconVerticalSolidList"/>
    <dgm:cxn modelId="{4B13EED0-F373-4808-B913-926F1D6D3A80}" type="presParOf" srcId="{EEE63FF9-DB37-4C3B-B98D-E06E48256C60}" destId="{F700CCB4-C738-4A33-A593-3A1454DBF09F}" srcOrd="7" destOrd="0" presId="urn:microsoft.com/office/officeart/2018/2/layout/IconVerticalSolidList"/>
    <dgm:cxn modelId="{3FBFC16D-54DF-4BA6-BCA8-7CA3321B9D58}" type="presParOf" srcId="{EEE63FF9-DB37-4C3B-B98D-E06E48256C60}" destId="{C16462E6-8ACE-453C-BD29-BD5D37577278}" srcOrd="8" destOrd="0" presId="urn:microsoft.com/office/officeart/2018/2/layout/IconVerticalSolidList"/>
    <dgm:cxn modelId="{BD9C39B8-09C6-4C4C-A4C7-66FF61265FF5}" type="presParOf" srcId="{C16462E6-8ACE-453C-BD29-BD5D37577278}" destId="{DAE73B27-716D-4215-BB43-423CA60E1A32}" srcOrd="0" destOrd="0" presId="urn:microsoft.com/office/officeart/2018/2/layout/IconVerticalSolidList"/>
    <dgm:cxn modelId="{759D5998-379E-43E4-989C-2629A7FBF760}" type="presParOf" srcId="{C16462E6-8ACE-453C-BD29-BD5D37577278}" destId="{00794A6C-E5B3-4B54-9C8A-EE8B1CBCEE34}" srcOrd="1" destOrd="0" presId="urn:microsoft.com/office/officeart/2018/2/layout/IconVerticalSolidList"/>
    <dgm:cxn modelId="{3AE395D5-376B-4535-8B08-9D0F42638B4A}" type="presParOf" srcId="{C16462E6-8ACE-453C-BD29-BD5D37577278}" destId="{89987D4F-3B47-4B8C-85F2-87028433B78B}" srcOrd="2" destOrd="0" presId="urn:microsoft.com/office/officeart/2018/2/layout/IconVerticalSolidList"/>
    <dgm:cxn modelId="{4CB04341-5D4E-490D-976F-81F3C29EC2BC}" type="presParOf" srcId="{C16462E6-8ACE-453C-BD29-BD5D37577278}" destId="{CA0BE7ED-B2FB-4A74-A126-F4617CBCF18A}" srcOrd="3" destOrd="0" presId="urn:microsoft.com/office/officeart/2018/2/layout/IconVerticalSolidList"/>
    <dgm:cxn modelId="{205AF122-712B-4279-B909-78E5574ED682}" type="presParOf" srcId="{EEE63FF9-DB37-4C3B-B98D-E06E48256C60}" destId="{57BED6F6-6E62-4633-94CD-92F9631BB34C}" srcOrd="9" destOrd="0" presId="urn:microsoft.com/office/officeart/2018/2/layout/IconVerticalSolidList"/>
    <dgm:cxn modelId="{1BF353F9-E0FF-410C-8C06-55887B44CDBE}" type="presParOf" srcId="{EEE63FF9-DB37-4C3B-B98D-E06E48256C60}" destId="{C0ADCB8A-7150-4087-9B7C-A573B705F3F2}" srcOrd="10" destOrd="0" presId="urn:microsoft.com/office/officeart/2018/2/layout/IconVerticalSolidList"/>
    <dgm:cxn modelId="{CF197E0C-58B2-49A9-BAFF-CB87089D3F5C}" type="presParOf" srcId="{C0ADCB8A-7150-4087-9B7C-A573B705F3F2}" destId="{D19266FA-D9B8-493F-A924-DB353225B638}" srcOrd="0" destOrd="0" presId="urn:microsoft.com/office/officeart/2018/2/layout/IconVerticalSolidList"/>
    <dgm:cxn modelId="{9C377487-6926-4FB4-BBAB-40630903C044}" type="presParOf" srcId="{C0ADCB8A-7150-4087-9B7C-A573B705F3F2}" destId="{666F2684-1346-496E-B4B0-6E035235BA4E}" srcOrd="1" destOrd="0" presId="urn:microsoft.com/office/officeart/2018/2/layout/IconVerticalSolidList"/>
    <dgm:cxn modelId="{11416793-813B-4B36-BE3C-0301ACDDD78F}" type="presParOf" srcId="{C0ADCB8A-7150-4087-9B7C-A573B705F3F2}" destId="{9D01CA62-3A1E-4B7D-A887-491C45B76433}" srcOrd="2" destOrd="0" presId="urn:microsoft.com/office/officeart/2018/2/layout/IconVerticalSolidList"/>
    <dgm:cxn modelId="{245A3FDC-377E-4020-9BFE-020BE900D1C7}" type="presParOf" srcId="{C0ADCB8A-7150-4087-9B7C-A573B705F3F2}" destId="{15CED304-0871-4C4D-8778-1B4C2451E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24248-F180-4B0E-ABD3-48D385745036}">
      <dsp:nvSpPr>
        <dsp:cNvPr id="0" name=""/>
        <dsp:cNvSpPr/>
      </dsp:nvSpPr>
      <dsp:spPr>
        <a:xfrm>
          <a:off x="69575" y="276715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87426-2148-4439-8F08-7FE4C4F723D8}">
      <dsp:nvSpPr>
        <dsp:cNvPr id="0" name=""/>
        <dsp:cNvSpPr/>
      </dsp:nvSpPr>
      <dsp:spPr>
        <a:xfrm>
          <a:off x="243127" y="450268"/>
          <a:ext cx="479335" cy="479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C66BE-3A22-481C-9146-D7E99CBD7AEC}">
      <dsp:nvSpPr>
        <dsp:cNvPr id="0" name=""/>
        <dsp:cNvSpPr/>
      </dsp:nvSpPr>
      <dsp:spPr>
        <a:xfrm>
          <a:off x="1073110" y="276715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Many real-world problems (logistics, finance, drug design, ML hyperparameters) boil down to finding the </a:t>
          </a:r>
          <a:r>
            <a:rPr lang="en-US" sz="1100" i="1" kern="1200"/>
            <a:t>global</a:t>
          </a:r>
          <a:r>
            <a:rPr lang="en-US" sz="1100" kern="1200"/>
            <a:t> minimum in a rugged landscape</a:t>
          </a:r>
        </a:p>
      </dsp:txBody>
      <dsp:txXfrm>
        <a:off x="1073110" y="276715"/>
        <a:ext cx="1948039" cy="826440"/>
      </dsp:txXfrm>
    </dsp:sp>
    <dsp:sp modelId="{7A9A72D3-433B-455D-AD75-1A16FCC042C9}">
      <dsp:nvSpPr>
        <dsp:cNvPr id="0" name=""/>
        <dsp:cNvSpPr/>
      </dsp:nvSpPr>
      <dsp:spPr>
        <a:xfrm>
          <a:off x="3360580" y="276715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886E-E49C-419A-95DB-42B9EA8BCF46}">
      <dsp:nvSpPr>
        <dsp:cNvPr id="0" name=""/>
        <dsp:cNvSpPr/>
      </dsp:nvSpPr>
      <dsp:spPr>
        <a:xfrm>
          <a:off x="3534133" y="450268"/>
          <a:ext cx="479335" cy="479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3F5D8-06E0-47E8-8B3D-F1C43531343E}">
      <dsp:nvSpPr>
        <dsp:cNvPr id="0" name=""/>
        <dsp:cNvSpPr/>
      </dsp:nvSpPr>
      <dsp:spPr>
        <a:xfrm>
          <a:off x="4364115" y="276715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Classical algorithms like gradient descent can get stuck in local minima.</a:t>
          </a:r>
        </a:p>
      </dsp:txBody>
      <dsp:txXfrm>
        <a:off x="4364115" y="276715"/>
        <a:ext cx="1948039" cy="826440"/>
      </dsp:txXfrm>
    </dsp:sp>
    <dsp:sp modelId="{78C31FE0-2B91-4824-A71F-240F30C42255}">
      <dsp:nvSpPr>
        <dsp:cNvPr id="0" name=""/>
        <dsp:cNvSpPr/>
      </dsp:nvSpPr>
      <dsp:spPr>
        <a:xfrm>
          <a:off x="69575" y="1884320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6F689-C5A3-4635-A873-2670732EF351}">
      <dsp:nvSpPr>
        <dsp:cNvPr id="0" name=""/>
        <dsp:cNvSpPr/>
      </dsp:nvSpPr>
      <dsp:spPr>
        <a:xfrm>
          <a:off x="243127" y="2057872"/>
          <a:ext cx="479335" cy="479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435E4-CD52-4B4F-8CB9-A810DB380F5E}">
      <dsp:nvSpPr>
        <dsp:cNvPr id="0" name=""/>
        <dsp:cNvSpPr/>
      </dsp:nvSpPr>
      <dsp:spPr>
        <a:xfrm>
          <a:off x="1073110" y="1884320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Even clever heuristics may take exponential time for certain classes of problems.</a:t>
          </a:r>
        </a:p>
      </dsp:txBody>
      <dsp:txXfrm>
        <a:off x="1073110" y="1884320"/>
        <a:ext cx="1948039" cy="826440"/>
      </dsp:txXfrm>
    </dsp:sp>
    <dsp:sp modelId="{59368A8C-EBDB-4AE6-8DC4-67C5C5377ABC}">
      <dsp:nvSpPr>
        <dsp:cNvPr id="0" name=""/>
        <dsp:cNvSpPr/>
      </dsp:nvSpPr>
      <dsp:spPr>
        <a:xfrm>
          <a:off x="3360580" y="1884320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7BACD-93C1-4F1B-8BBD-89964D5D570F}">
      <dsp:nvSpPr>
        <dsp:cNvPr id="0" name=""/>
        <dsp:cNvSpPr/>
      </dsp:nvSpPr>
      <dsp:spPr>
        <a:xfrm>
          <a:off x="3534133" y="2057872"/>
          <a:ext cx="479335" cy="4793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0A979-3F0C-4DD6-9CFB-41A6EAA696E9}">
      <dsp:nvSpPr>
        <dsp:cNvPr id="0" name=""/>
        <dsp:cNvSpPr/>
      </dsp:nvSpPr>
      <dsp:spPr>
        <a:xfrm>
          <a:off x="4364115" y="1884320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But quantum systems can harness the power of superposition to explore multiple paths at once</a:t>
          </a:r>
        </a:p>
      </dsp:txBody>
      <dsp:txXfrm>
        <a:off x="4364115" y="1884320"/>
        <a:ext cx="1948039" cy="826440"/>
      </dsp:txXfrm>
    </dsp:sp>
    <dsp:sp modelId="{0A152F8F-51D6-4082-A1AA-DEF0CC406F24}">
      <dsp:nvSpPr>
        <dsp:cNvPr id="0" name=""/>
        <dsp:cNvSpPr/>
      </dsp:nvSpPr>
      <dsp:spPr>
        <a:xfrm>
          <a:off x="69575" y="3491924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521F6-6B7A-402B-B98F-FAC27F657C97}">
      <dsp:nvSpPr>
        <dsp:cNvPr id="0" name=""/>
        <dsp:cNvSpPr/>
      </dsp:nvSpPr>
      <dsp:spPr>
        <a:xfrm>
          <a:off x="243127" y="3665477"/>
          <a:ext cx="479335" cy="4793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14604-9618-48C1-81ED-2F3604D9E1FD}">
      <dsp:nvSpPr>
        <dsp:cNvPr id="0" name=""/>
        <dsp:cNvSpPr/>
      </dsp:nvSpPr>
      <dsp:spPr>
        <a:xfrm>
          <a:off x="1073110" y="3491924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Quantum interference can cancel “bad” paths and reinforce “good” ones.</a:t>
          </a:r>
        </a:p>
      </dsp:txBody>
      <dsp:txXfrm>
        <a:off x="1073110" y="3491924"/>
        <a:ext cx="1948039" cy="826440"/>
      </dsp:txXfrm>
    </dsp:sp>
    <dsp:sp modelId="{B2343D2F-C08F-4200-A48A-FB37F0F7E09D}">
      <dsp:nvSpPr>
        <dsp:cNvPr id="0" name=""/>
        <dsp:cNvSpPr/>
      </dsp:nvSpPr>
      <dsp:spPr>
        <a:xfrm>
          <a:off x="3360580" y="3491924"/>
          <a:ext cx="826440" cy="8264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4A62F-5433-4EC1-AB7C-74C1388762E0}">
      <dsp:nvSpPr>
        <dsp:cNvPr id="0" name=""/>
        <dsp:cNvSpPr/>
      </dsp:nvSpPr>
      <dsp:spPr>
        <a:xfrm>
          <a:off x="3534133" y="3665477"/>
          <a:ext cx="479335" cy="4793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304A8-8BE7-4695-BEC8-B51449656C86}">
      <dsp:nvSpPr>
        <dsp:cNvPr id="0" name=""/>
        <dsp:cNvSpPr/>
      </dsp:nvSpPr>
      <dsp:spPr>
        <a:xfrm>
          <a:off x="4364115" y="3491924"/>
          <a:ext cx="1948039" cy="82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Quantum system can use quantum tunneling to avoid getting stuck at local minima</a:t>
          </a:r>
        </a:p>
      </dsp:txBody>
      <dsp:txXfrm>
        <a:off x="4364115" y="3491924"/>
        <a:ext cx="1948039" cy="826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A13FE-167A-4440-94E4-7E7A6F79FEB1}">
      <dsp:nvSpPr>
        <dsp:cNvPr id="0" name=""/>
        <dsp:cNvSpPr/>
      </dsp:nvSpPr>
      <dsp:spPr>
        <a:xfrm>
          <a:off x="0" y="1674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53FB-34CF-40A3-8233-D1B51B92321B}">
      <dsp:nvSpPr>
        <dsp:cNvPr id="0" name=""/>
        <dsp:cNvSpPr/>
      </dsp:nvSpPr>
      <dsp:spPr>
        <a:xfrm>
          <a:off x="215787" y="162176"/>
          <a:ext cx="392340" cy="3923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9CA90-FFC8-4528-8E4D-D3766764E1A9}">
      <dsp:nvSpPr>
        <dsp:cNvPr id="0" name=""/>
        <dsp:cNvSpPr/>
      </dsp:nvSpPr>
      <dsp:spPr>
        <a:xfrm>
          <a:off x="823914" y="1674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Adiabatic Interpolation Form:</a:t>
          </a:r>
          <a:endParaRPr lang="en-US" sz="1800" kern="1200"/>
        </a:p>
      </dsp:txBody>
      <dsp:txXfrm>
        <a:off x="823914" y="1674"/>
        <a:ext cx="5784551" cy="713345"/>
      </dsp:txXfrm>
    </dsp:sp>
    <dsp:sp modelId="{D31A6365-AEF8-4A02-B35A-9ABE75B4102B}">
      <dsp:nvSpPr>
        <dsp:cNvPr id="0" name=""/>
        <dsp:cNvSpPr/>
      </dsp:nvSpPr>
      <dsp:spPr>
        <a:xfrm>
          <a:off x="0" y="893356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E030D-1835-4606-AAA4-B3D8FA38D50E}">
      <dsp:nvSpPr>
        <dsp:cNvPr id="0" name=""/>
        <dsp:cNvSpPr/>
      </dsp:nvSpPr>
      <dsp:spPr>
        <a:xfrm>
          <a:off x="215787" y="1053859"/>
          <a:ext cx="392340" cy="3923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D7DB3-A3C5-4453-BCF9-1686BAA60B19}">
      <dsp:nvSpPr>
        <dsp:cNvPr id="0" name=""/>
        <dsp:cNvSpPr/>
      </dsp:nvSpPr>
      <dsp:spPr>
        <a:xfrm>
          <a:off x="823914" y="893356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H(s)=(1−s)H</a:t>
          </a:r>
          <a:r>
            <a:rPr lang="en-US" sz="1800" kern="1200" baseline="-25000"/>
            <a:t>Q </a:t>
          </a:r>
          <a:r>
            <a:rPr lang="en-US" sz="1800" kern="1200"/>
            <a:t>+ sH</a:t>
          </a:r>
          <a:r>
            <a:rPr lang="en-US" sz="1800" kern="1200" baseline="-25000"/>
            <a:t>C</a:t>
          </a:r>
          <a:r>
            <a:rPr lang="en-US" sz="1800" kern="1200"/>
            <a:t>, s∈[0,1] </a:t>
          </a:r>
        </a:p>
      </dsp:txBody>
      <dsp:txXfrm>
        <a:off x="823914" y="893356"/>
        <a:ext cx="5784551" cy="713345"/>
      </dsp:txXfrm>
    </dsp:sp>
    <dsp:sp modelId="{88781A49-0F90-48EB-8C39-3867D52B21A4}">
      <dsp:nvSpPr>
        <dsp:cNvPr id="0" name=""/>
        <dsp:cNvSpPr/>
      </dsp:nvSpPr>
      <dsp:spPr>
        <a:xfrm>
          <a:off x="0" y="1785038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EA908-2D3E-4DDC-8B9A-F169662A0798}">
      <dsp:nvSpPr>
        <dsp:cNvPr id="0" name=""/>
        <dsp:cNvSpPr/>
      </dsp:nvSpPr>
      <dsp:spPr>
        <a:xfrm>
          <a:off x="215787" y="1945541"/>
          <a:ext cx="392340" cy="3923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A9F01-D6A7-4EFA-BE9D-6F57F5437280}">
      <dsp:nvSpPr>
        <dsp:cNvPr id="0" name=""/>
        <dsp:cNvSpPr/>
      </dsp:nvSpPr>
      <dsp:spPr>
        <a:xfrm>
          <a:off x="823914" y="1785038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</a:t>
          </a:r>
          <a:r>
            <a:rPr lang="en-US" sz="1800" kern="1200" baseline="-25000"/>
            <a:t>Q</a:t>
          </a:r>
          <a:r>
            <a:rPr lang="en-US" sz="1800" kern="1200"/>
            <a:t>​: </a:t>
          </a:r>
          <a:r>
            <a:rPr lang="en-US" sz="1800" b="1" kern="1200"/>
            <a:t>Quantum walk generator</a:t>
          </a:r>
          <a:r>
            <a:rPr lang="en-US" sz="1800" kern="1200"/>
            <a:t> from graph Laplacian.</a:t>
          </a:r>
        </a:p>
      </dsp:txBody>
      <dsp:txXfrm>
        <a:off x="823914" y="1785038"/>
        <a:ext cx="5784551" cy="713345"/>
      </dsp:txXfrm>
    </dsp:sp>
    <dsp:sp modelId="{B1B26E55-A968-4C21-AC26-47745A607539}">
      <dsp:nvSpPr>
        <dsp:cNvPr id="0" name=""/>
        <dsp:cNvSpPr/>
      </dsp:nvSpPr>
      <dsp:spPr>
        <a:xfrm>
          <a:off x="0" y="2676721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4E302-6474-4B36-BAD6-048C842B7B45}">
      <dsp:nvSpPr>
        <dsp:cNvPr id="0" name=""/>
        <dsp:cNvSpPr/>
      </dsp:nvSpPr>
      <dsp:spPr>
        <a:xfrm>
          <a:off x="215787" y="2837224"/>
          <a:ext cx="392340" cy="3923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B3F77-1E59-4B5F-84EA-54138EC03462}">
      <dsp:nvSpPr>
        <dsp:cNvPr id="0" name=""/>
        <dsp:cNvSpPr/>
      </dsp:nvSpPr>
      <dsp:spPr>
        <a:xfrm>
          <a:off x="823914" y="2676721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</a:t>
          </a:r>
          <a:r>
            <a:rPr lang="en-US" sz="1800" kern="1200" baseline="-25000"/>
            <a:t>C</a:t>
          </a:r>
          <a:r>
            <a:rPr lang="en-US" sz="1800" kern="1200"/>
            <a:t>​: Cost Hamiltonian (diagonal, encodes objective).</a:t>
          </a:r>
        </a:p>
      </dsp:txBody>
      <dsp:txXfrm>
        <a:off x="823914" y="2676721"/>
        <a:ext cx="5784551" cy="713345"/>
      </dsp:txXfrm>
    </dsp:sp>
    <dsp:sp modelId="{DAE73B27-716D-4215-BB43-423CA60E1A32}">
      <dsp:nvSpPr>
        <dsp:cNvPr id="0" name=""/>
        <dsp:cNvSpPr/>
      </dsp:nvSpPr>
      <dsp:spPr>
        <a:xfrm>
          <a:off x="0" y="3568403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94A6C-E5B3-4B54-9C8A-EE8B1CBCEE34}">
      <dsp:nvSpPr>
        <dsp:cNvPr id="0" name=""/>
        <dsp:cNvSpPr/>
      </dsp:nvSpPr>
      <dsp:spPr>
        <a:xfrm>
          <a:off x="215787" y="3728906"/>
          <a:ext cx="392340" cy="3923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BE7ED-B2FB-4A74-A126-F4617CBCF18A}">
      <dsp:nvSpPr>
        <dsp:cNvPr id="0" name=""/>
        <dsp:cNvSpPr/>
      </dsp:nvSpPr>
      <dsp:spPr>
        <a:xfrm>
          <a:off x="823914" y="3568403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Mapping to QWOA Gates (via Trotterization):</a:t>
          </a:r>
          <a:br>
            <a:rPr lang="en-US" sz="1800" kern="1200"/>
          </a:br>
          <a:r>
            <a:rPr lang="en-US" sz="1800" kern="1200"/>
            <a:t>Discretize time evolution into p steps</a:t>
          </a:r>
        </a:p>
      </dsp:txBody>
      <dsp:txXfrm>
        <a:off x="823914" y="3568403"/>
        <a:ext cx="5784551" cy="713345"/>
      </dsp:txXfrm>
    </dsp:sp>
    <dsp:sp modelId="{D19266FA-D9B8-493F-A924-DB353225B638}">
      <dsp:nvSpPr>
        <dsp:cNvPr id="0" name=""/>
        <dsp:cNvSpPr/>
      </dsp:nvSpPr>
      <dsp:spPr>
        <a:xfrm>
          <a:off x="0" y="4460086"/>
          <a:ext cx="6608466" cy="7133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F2684-1346-496E-B4B0-6E035235BA4E}">
      <dsp:nvSpPr>
        <dsp:cNvPr id="0" name=""/>
        <dsp:cNvSpPr/>
      </dsp:nvSpPr>
      <dsp:spPr>
        <a:xfrm>
          <a:off x="215787" y="4620588"/>
          <a:ext cx="392340" cy="3923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ED304-0871-4C4D-8778-1B4C2451E402}">
      <dsp:nvSpPr>
        <dsp:cNvPr id="0" name=""/>
        <dsp:cNvSpPr/>
      </dsp:nvSpPr>
      <dsp:spPr>
        <a:xfrm>
          <a:off x="823914" y="4460086"/>
          <a:ext cx="5784551" cy="71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96" tIns="75496" rIns="75496" bIns="7549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is exactly the </a:t>
          </a:r>
          <a:r>
            <a:rPr lang="en-US" sz="1800" b="1" kern="1200"/>
            <a:t>QWOA layer</a:t>
          </a:r>
          <a:r>
            <a:rPr lang="en-US" sz="1800" kern="1200"/>
            <a:t>.</a:t>
          </a:r>
        </a:p>
      </dsp:txBody>
      <dsp:txXfrm>
        <a:off x="823914" y="4460086"/>
        <a:ext cx="5784551" cy="713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060FC432-EA0A-2586-D725-75C71786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A9D15B-4E4E-95E7-F6AC-D5DBF1009304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5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006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412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57826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08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392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801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141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157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17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1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3734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643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6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35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276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25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70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389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78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592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099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12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1" r:id="rId22"/>
    <p:sldLayoutId id="2147483660" r:id="rId23"/>
    <p:sldLayoutId id="2147483675" r:id="rId24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75" y="316802"/>
            <a:ext cx="11401425" cy="2049780"/>
          </a:xfrm>
        </p:spPr>
        <p:txBody>
          <a:bodyPr/>
          <a:lstStyle/>
          <a:p>
            <a:r>
              <a:rPr lang="en-US" sz="3600" dirty="0"/>
              <a:t>Spectral Gap Analysis of QWOA under Different Graph Laplacians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379" y="2804827"/>
            <a:ext cx="9565718" cy="229876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Soumyojyoti Dutta</a:t>
            </a:r>
          </a:p>
          <a:p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year </a:t>
            </a:r>
          </a:p>
          <a:p>
            <a:r>
              <a:rPr lang="en-US" dirty="0"/>
              <a:t>M.Tech in Quantum Technology</a:t>
            </a:r>
          </a:p>
          <a:p>
            <a:r>
              <a:rPr lang="en-US" dirty="0"/>
              <a:t>Indian Institute of Technology Jodhpur</a:t>
            </a:r>
          </a:p>
          <a:p>
            <a:r>
              <a:rPr lang="en-US" dirty="0"/>
              <a:t>Supervised by : Jason Pye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D07AF-9F36-E9F2-7AF0-41E90190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5103590"/>
            <a:ext cx="3975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85DF-6901-962A-0A25-C6F70BF6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24BA-1DE4-F28D-82C1-F42307491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>
            <a:noAutofit/>
          </a:bodyPr>
          <a:lstStyle/>
          <a:p>
            <a:r>
              <a:rPr lang="en-US" dirty="0"/>
              <a:t>What is QWOA?</a:t>
            </a:r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F9F3061C-9C35-FCF3-3B11-C1895DB424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/>
      </p:pic>
    </p:spTree>
    <p:extLst>
      <p:ext uri="{BB962C8B-B14F-4D97-AF65-F5344CB8AC3E}">
        <p14:creationId xmlns:p14="http://schemas.microsoft.com/office/powerpoint/2010/main" val="18610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0126-0ECA-34C4-B61E-2BAADEE4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BE4B-1B3F-E280-3182-FECE6803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39" y="522514"/>
            <a:ext cx="10420141" cy="1917329"/>
          </a:xfrm>
          <a:noFill/>
        </p:spPr>
        <p:txBody>
          <a:bodyPr/>
          <a:lstStyle/>
          <a:p>
            <a:r>
              <a:rPr lang="en-IN" b="1" dirty="0"/>
              <a:t>Quantum Walk Optimization Algorithm</a:t>
            </a:r>
            <a:endParaRPr lang="en-US" b="1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C131BA6-56BF-B2A8-D78D-F7FC2EEC3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2925" y="1887284"/>
            <a:ext cx="4333875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193A8-1A80-CD9A-3F1C-C434C5D3D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91" y="2251860"/>
            <a:ext cx="6381730" cy="4333875"/>
          </a:xfrm>
          <a:noFill/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IN" dirty="0" err="1"/>
              <a:t>QwOA</a:t>
            </a:r>
            <a:r>
              <a:rPr lang="en-IN" dirty="0"/>
              <a:t> is a </a:t>
            </a:r>
            <a:r>
              <a:rPr lang="en-IN" i="1" dirty="0"/>
              <a:t>gate-model</a:t>
            </a:r>
            <a:r>
              <a:rPr lang="en-IN" dirty="0"/>
              <a:t> hybrid quantum-classical algorithm for combinatorial optimization. It belongs to variational quantum algorithm class(</a:t>
            </a:r>
            <a:r>
              <a:rPr lang="en-IN" dirty="0" err="1"/>
              <a:t>vqa</a:t>
            </a:r>
            <a:r>
              <a:rPr lang="en-IN" dirty="0"/>
              <a:t>)</a:t>
            </a:r>
          </a:p>
          <a:p>
            <a:r>
              <a:rPr lang="en-US" dirty="0"/>
              <a:t>It prepares a quantum state via</a:t>
            </a:r>
            <a:r>
              <a:rPr lang="en-US" cap="none" dirty="0"/>
              <a:t> </a:t>
            </a:r>
            <a:r>
              <a:rPr lang="en-US" b="1" cap="none" dirty="0"/>
              <a:t>p</a:t>
            </a:r>
            <a:r>
              <a:rPr lang="en-US" cap="none" dirty="0"/>
              <a:t> </a:t>
            </a:r>
            <a:r>
              <a:rPr lang="en-US" dirty="0"/>
              <a:t>layers: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</a:t>
            </a:r>
            <a:r>
              <a:rPr lang="el-GR" cap="none" dirty="0"/>
              <a:t>β</a:t>
            </a:r>
            <a:r>
              <a:rPr lang="en-IN" cap="none" baseline="-25000" dirty="0"/>
              <a:t>k</a:t>
            </a:r>
            <a:r>
              <a:rPr lang="en-IN" cap="none" dirty="0"/>
              <a:t>,</a:t>
            </a:r>
            <a:r>
              <a:rPr lang="en-US" cap="none" dirty="0"/>
              <a:t> </a:t>
            </a:r>
            <a:r>
              <a:rPr lang="el-GR" cap="none" dirty="0"/>
              <a:t>γ</a:t>
            </a:r>
            <a:r>
              <a:rPr lang="en-IN" cap="none" baseline="-25000" dirty="0"/>
              <a:t>k</a:t>
            </a:r>
            <a:r>
              <a:rPr lang="en-IN" cap="none" dirty="0"/>
              <a:t> </a:t>
            </a:r>
            <a:r>
              <a:rPr lang="en-US" dirty="0"/>
              <a:t>are tuned (classically) to minimize the cost function.</a:t>
            </a:r>
          </a:p>
          <a:p>
            <a:r>
              <a:rPr lang="en-US" dirty="0"/>
              <a:t>As</a:t>
            </a:r>
            <a:r>
              <a:rPr lang="en-US" cap="none" dirty="0"/>
              <a:t> p</a:t>
            </a:r>
            <a:r>
              <a:rPr lang="en-US" dirty="0"/>
              <a:t>→∞, QAOA approaches </a:t>
            </a:r>
            <a:r>
              <a:rPr lang="en-US" b="1" dirty="0"/>
              <a:t>adiabatic evolution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3761E4-5A58-60D6-1658-99750A7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09" y="4418158"/>
            <a:ext cx="3037327" cy="6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3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3D4AF-289A-1303-B5D1-4A16003A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E13B7-13FC-7C2D-B87D-232EFC10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Quantum Walk Optimization Algorithm</a:t>
            </a:r>
          </a:p>
        </p:txBody>
      </p:sp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83CAC866-5925-C1A1-B55F-579F4BDF5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85800" y="3128797"/>
            <a:ext cx="4521200" cy="19272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ADD5-488B-A03E-B754-26194C3C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500" dirty="0"/>
          </a:p>
          <a:p>
            <a:r>
              <a:rPr lang="en-US" sz="1500" dirty="0"/>
              <a:t>Uses </a:t>
            </a:r>
            <a:r>
              <a:rPr lang="en-US" sz="1500" b="1" dirty="0"/>
              <a:t>graph Laplacian</a:t>
            </a:r>
            <a:r>
              <a:rPr lang="en-US" sz="1500" dirty="0"/>
              <a:t> </a:t>
            </a:r>
            <a:r>
              <a:rPr lang="en-US" sz="1500" b="1" dirty="0"/>
              <a:t>H</a:t>
            </a:r>
            <a:r>
              <a:rPr lang="en-US" sz="1500" b="1" baseline="-25000" dirty="0"/>
              <a:t>Q</a:t>
            </a:r>
            <a:r>
              <a:rPr lang="en-US" sz="1500" dirty="0"/>
              <a:t> as the generator of the “mixer” step.</a:t>
            </a:r>
          </a:p>
          <a:p>
            <a:r>
              <a:rPr lang="en-US" sz="1500" dirty="0"/>
              <a:t>This makes the exploration </a:t>
            </a:r>
            <a:r>
              <a:rPr lang="en-US" sz="1500" b="1" dirty="0"/>
              <a:t>problem-structure-aware</a:t>
            </a:r>
            <a:endParaRPr lang="en-US" sz="1500" dirty="0"/>
          </a:p>
          <a:p>
            <a:r>
              <a:rPr lang="en-US" sz="1500" dirty="0"/>
              <a:t>The Idea is that The quantum walk naturally respects graph connectivity and can lead to faster exploration of the solution space.</a:t>
            </a:r>
          </a:p>
          <a:p>
            <a:r>
              <a:rPr lang="en-US" sz="1500" dirty="0"/>
              <a:t>Choosing the </a:t>
            </a:r>
            <a:r>
              <a:rPr lang="en-US" sz="1500" i="1" dirty="0"/>
              <a:t>right</a:t>
            </a:r>
            <a:r>
              <a:rPr lang="en-US" sz="1500" dirty="0"/>
              <a:t> H</a:t>
            </a:r>
            <a:r>
              <a:rPr lang="en-US" sz="1500" baseline="-25000" dirty="0"/>
              <a:t>Q</a:t>
            </a:r>
            <a:r>
              <a:rPr lang="en-US" sz="1500" dirty="0"/>
              <a:t>​ (graph topology) could improve performance — this is exactly what we’re investigating.</a:t>
            </a:r>
          </a:p>
          <a:p>
            <a:r>
              <a:rPr lang="en-US" sz="1500" dirty="0"/>
              <a:t>QAOA and Grover’s algorithm are special cases of qwoa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6152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79DD-C562-E088-371F-7FB4973C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642F-2446-94F8-5330-0FEF8345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629" y="188315"/>
            <a:ext cx="8701873" cy="1857039"/>
          </a:xfrm>
          <a:noFill/>
        </p:spPr>
        <p:txBody>
          <a:bodyPr/>
          <a:lstStyle/>
          <a:p>
            <a:r>
              <a:rPr lang="en-US" dirty="0"/>
              <a:t>QWOA in the Adiabatic Picture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560A9E6-B580-6A9D-F012-3D612550F0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76800" y="1577386"/>
          <a:ext cx="6608466" cy="517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88D9A9-3FA3-78C4-31BD-6F2F6920A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113" y="5840106"/>
            <a:ext cx="2219635" cy="381053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23764E-5E67-876B-51DA-40363BEAAD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F12E01CA-8205-EB1B-4D49-6B026BD3F3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2794" y="1664301"/>
            <a:ext cx="4575030" cy="4175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008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A13103-7585-ED78-4AD9-95757CC4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3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CD037-51CA-1439-451A-F4965BD5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QWOA in the Adiabatic Picture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3D10-7CC5-7680-552F-C1BF21A0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Adiabatic picture → </a:t>
            </a:r>
            <a:r>
              <a:rPr lang="en-US" sz="1400" i="1">
                <a:solidFill>
                  <a:schemeClr val="bg1"/>
                </a:solidFill>
              </a:rPr>
              <a:t>continuous</a:t>
            </a:r>
            <a:r>
              <a:rPr lang="en-US" sz="1400">
                <a:solidFill>
                  <a:schemeClr val="bg1"/>
                </a:solidFill>
              </a:rPr>
              <a:t> walk from initial uniform superposition to cost state.</a:t>
            </a:r>
          </a:p>
          <a:p>
            <a:r>
              <a:rPr lang="en-US" sz="1400">
                <a:solidFill>
                  <a:schemeClr val="bg1"/>
                </a:solidFill>
              </a:rPr>
              <a:t>Gate picture → </a:t>
            </a:r>
            <a:r>
              <a:rPr lang="en-US" sz="1400" i="1">
                <a:solidFill>
                  <a:schemeClr val="bg1"/>
                </a:solidFill>
              </a:rPr>
              <a:t>stroboscopic</a:t>
            </a:r>
            <a:r>
              <a:rPr lang="en-US" sz="1400">
                <a:solidFill>
                  <a:schemeClr val="bg1"/>
                </a:solidFill>
              </a:rPr>
              <a:t> walk, alternating H</a:t>
            </a:r>
            <a:r>
              <a:rPr lang="en-US" sz="1400" baseline="-25000">
                <a:solidFill>
                  <a:schemeClr val="bg1"/>
                </a:solidFill>
              </a:rPr>
              <a:t>Q​ </a:t>
            </a:r>
            <a:r>
              <a:rPr lang="en-US" sz="1400">
                <a:solidFill>
                  <a:schemeClr val="bg1"/>
                </a:solidFill>
              </a:rPr>
              <a:t>and H</a:t>
            </a:r>
            <a:r>
              <a:rPr lang="en-US" sz="1400" baseline="-25000">
                <a:solidFill>
                  <a:schemeClr val="bg1"/>
                </a:solidFill>
              </a:rPr>
              <a:t>C</a:t>
            </a:r>
            <a:r>
              <a:rPr lang="en-US" sz="1400">
                <a:solidFill>
                  <a:schemeClr val="bg1"/>
                </a:solidFill>
              </a:rPr>
              <a:t>​ unitaries.</a:t>
            </a:r>
          </a:p>
          <a:p>
            <a:r>
              <a:rPr lang="en-US" sz="1400">
                <a:solidFill>
                  <a:schemeClr val="bg1"/>
                </a:solidFill>
              </a:rPr>
              <a:t>Both are governed by the </a:t>
            </a:r>
            <a:r>
              <a:rPr lang="en-US" sz="1400" b="1">
                <a:solidFill>
                  <a:schemeClr val="bg1"/>
                </a:solidFill>
              </a:rPr>
              <a:t>same Hamiltonians</a:t>
            </a:r>
            <a:r>
              <a:rPr lang="en-US" sz="1400">
                <a:solidFill>
                  <a:schemeClr val="bg1"/>
                </a:solidFill>
              </a:rPr>
              <a:t>, so </a:t>
            </a:r>
            <a:r>
              <a:rPr lang="en-US" sz="1400" b="1">
                <a:solidFill>
                  <a:schemeClr val="bg1"/>
                </a:solidFill>
              </a:rPr>
              <a:t>spectral gap</a:t>
            </a:r>
            <a:r>
              <a:rPr lang="en-US" sz="1400">
                <a:solidFill>
                  <a:schemeClr val="bg1"/>
                </a:solidFill>
              </a:rPr>
              <a:t> behavior in the adiabatic case tells you about QWOA hardness.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B5374AC-95AF-031F-5662-80C10DD106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/>
        </p:blipFill>
        <p:spPr>
          <a:xfrm>
            <a:off x="5279475" y="1336702"/>
            <a:ext cx="6269058" cy="41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3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7A62-5A26-7CC4-B91F-4CEF20A2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FA04-EF41-DB1D-9820-2218A63C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>
            <a:noAutofit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720E0F69-7CAC-B1E5-C789-7B75D047EB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/>
      </p:pic>
    </p:spTree>
    <p:extLst>
      <p:ext uri="{BB962C8B-B14F-4D97-AF65-F5344CB8AC3E}">
        <p14:creationId xmlns:p14="http://schemas.microsoft.com/office/powerpoint/2010/main" val="168981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09450-BE93-E2A9-BCBA-0A8F55C17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4EEA0-2F6F-4445-5C7C-F17CE7A3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F380-9DCE-5168-2961-4C3A45B2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Each graph defines H</a:t>
            </a:r>
            <a:r>
              <a:rPr lang="en-US" sz="2000" baseline="-25000" dirty="0"/>
              <a:t>Q</a:t>
            </a:r>
            <a:r>
              <a:rPr lang="en-US" sz="2000" dirty="0"/>
              <a:t> via the Laplacian L=D−A (degree matrix minus adjacency matrix).</a:t>
            </a:r>
          </a:p>
          <a:p>
            <a:r>
              <a:rPr lang="en-US" sz="2000" b="1" dirty="0"/>
              <a:t>Cost Hamiltonian: </a:t>
            </a:r>
            <a:r>
              <a:rPr lang="en-US" sz="2000" dirty="0"/>
              <a:t>H</a:t>
            </a:r>
            <a:r>
              <a:rPr lang="en-US" sz="2000" baseline="-25000" dirty="0"/>
              <a:t>C​ </a:t>
            </a:r>
            <a:r>
              <a:rPr lang="en-US" sz="2000" dirty="0"/>
              <a:t>diagonal with toy objective function.</a:t>
            </a:r>
          </a:p>
          <a:p>
            <a:r>
              <a:rPr lang="en-US" sz="2000" b="1" dirty="0"/>
              <a:t>Interpolation:</a:t>
            </a:r>
            <a:endParaRPr lang="en-US" sz="2000" dirty="0"/>
          </a:p>
          <a:p>
            <a:r>
              <a:rPr lang="en-US" sz="2000" dirty="0"/>
              <a:t>Evaluate </a:t>
            </a:r>
            <a:r>
              <a:rPr lang="en-US" sz="2000" b="1" dirty="0"/>
              <a:t>full spectrum</a:t>
            </a:r>
            <a:r>
              <a:rPr lang="en-US" sz="2000" dirty="0"/>
              <a:t> for </a:t>
            </a:r>
            <a:r>
              <a:rPr lang="en-US" sz="2000" cap="none" dirty="0"/>
              <a:t>s</a:t>
            </a:r>
            <a:r>
              <a:rPr lang="en-US" sz="2000" dirty="0"/>
              <a:t>∈[0,1] in small steps.</a:t>
            </a:r>
          </a:p>
          <a:p>
            <a:r>
              <a:rPr lang="en-US" sz="2000" dirty="0"/>
              <a:t>Find </a:t>
            </a:r>
            <a:r>
              <a:rPr lang="en-US" sz="2000" b="1" dirty="0"/>
              <a:t>minimum gap</a:t>
            </a:r>
            <a:r>
              <a:rPr lang="en-US" sz="2000" dirty="0"/>
              <a:t> Δ</a:t>
            </a:r>
            <a:r>
              <a:rPr lang="en-US" sz="2000" baseline="-25000" dirty="0"/>
              <a:t>min</a:t>
            </a:r>
            <a:r>
              <a:rPr lang="en-US" sz="2000" dirty="0"/>
              <a:t>⁡ and location </a:t>
            </a:r>
            <a:r>
              <a:rPr lang="en-US" sz="2000" cap="none" dirty="0"/>
              <a:t>s</a:t>
            </a:r>
            <a:r>
              <a:rPr lang="en-US" sz="2000" dirty="0"/>
              <a:t>∗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FBBF4B7-641E-3F3A-9EB7-312F901ABB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6985000" y="2583466"/>
            <a:ext cx="4521200" cy="30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4AC22-00BA-0813-B0FD-E53FECAD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37541890-AEEE-E34D-3985-4337F0B0B9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l="29739" t="7217" r="3809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BA53C-D942-3289-BB2A-404CF7D74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6000"/>
              <a:t>Results and summary</a:t>
            </a:r>
          </a:p>
        </p:txBody>
      </p:sp>
    </p:spTree>
    <p:extLst>
      <p:ext uri="{BB962C8B-B14F-4D97-AF65-F5344CB8AC3E}">
        <p14:creationId xmlns:p14="http://schemas.microsoft.com/office/powerpoint/2010/main" val="47002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C8365-E780-BD65-9ED6-8CD94C648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B32234D1-7F16-41B6-D72F-C409BDA6BA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976CB4-EE98-CE73-5D23-9EDAA8670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3A7073-815E-B634-4D65-493C8A9904A7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D4E68-E241-F791-11C3-ACAED67E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2046" y="1609970"/>
            <a:ext cx="8886905" cy="44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71311-2A4A-795A-C1C4-5E91096D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7CB1DF98-5390-1ADD-95D3-8E62A97062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7B599F-24C0-186B-BEBE-BBA0F58A2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F1CA5-25FA-41BA-D3EB-0A42EE6D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7" y="1609971"/>
            <a:ext cx="4975453" cy="37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84DFA-C12D-6EB1-E5A1-D4A0B749B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30" y="1609969"/>
            <a:ext cx="3625669" cy="3766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D38633-B107-44CB-6EE8-715CBB317D79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Cost landscapes</a:t>
            </a:r>
          </a:p>
        </p:txBody>
      </p:sp>
    </p:spTree>
    <p:extLst>
      <p:ext uri="{BB962C8B-B14F-4D97-AF65-F5344CB8AC3E}">
        <p14:creationId xmlns:p14="http://schemas.microsoft.com/office/powerpoint/2010/main" val="275718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0000"/>
          </a:blip>
          <a:srcRect t="26277" b="1747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Motivation and objective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Random walk 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Qwoa 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Results and Summary</a:t>
            </a: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02539-8FC8-B982-D5D8-93B1E3928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DDF6E8AC-6587-4FAA-72D6-5C69B6612E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E1BB2D-FDDB-15CF-8E42-9DC6DCD1E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2B5CF-0DD3-CB90-03AC-C3E67C79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48" y="1659756"/>
            <a:ext cx="4395908" cy="366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39738D-B884-0587-28A6-8E1B2BBC3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904" y="1763369"/>
            <a:ext cx="3806050" cy="35635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F07D18-63FE-E535-3F44-A4A56AD36BBF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Cost landscapes</a:t>
            </a:r>
          </a:p>
        </p:txBody>
      </p:sp>
    </p:spTree>
    <p:extLst>
      <p:ext uri="{BB962C8B-B14F-4D97-AF65-F5344CB8AC3E}">
        <p14:creationId xmlns:p14="http://schemas.microsoft.com/office/powerpoint/2010/main" val="240257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A560F-3CB0-76C7-0D44-2D1350B72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F90FC917-9165-994B-EF85-D8D14C1D95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6102D5-B2B4-BD55-3519-382A23879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79DFC-0EC0-AC2F-B4FA-471E7BE6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6" y="1651700"/>
            <a:ext cx="4403954" cy="3629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F3F90-02DF-BAE0-AECD-10DCC723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1651700"/>
            <a:ext cx="4238042" cy="37249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0038BB8-7A25-7648-6AA4-79887487CC55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Cost landscapes</a:t>
            </a:r>
          </a:p>
        </p:txBody>
      </p:sp>
    </p:spTree>
    <p:extLst>
      <p:ext uri="{BB962C8B-B14F-4D97-AF65-F5344CB8AC3E}">
        <p14:creationId xmlns:p14="http://schemas.microsoft.com/office/powerpoint/2010/main" val="270965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7694A-D9F5-082E-07F1-936D164DD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81AEA4D7-E56D-9EBA-411C-8EE9ACA16C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43F5F-DB52-68AD-F967-03719DED4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839B73-83BB-E290-8D7D-DD88A0BE93EA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4A1D2-D52A-5427-577D-248FBDF5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09" y="1609970"/>
            <a:ext cx="4159443" cy="3704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9C7D2-457E-FCF0-C39B-076AA2C3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46" y="1609970"/>
            <a:ext cx="4733673" cy="37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08482-7336-4B75-9AAD-E576C87B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D72769D3-2C7B-4779-4E43-DD9C6E31CF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B486D9-661D-380A-D79C-F4000BAEE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7A25DD-EBAC-5955-1348-0E32018B6A0C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F2DB7-1EB8-67BE-E3A1-BB2E7379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6" y="1609970"/>
            <a:ext cx="4478540" cy="376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C12DE-B0D2-6235-B1C5-366D1EDB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9970"/>
            <a:ext cx="4403954" cy="37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4FA66-215B-C829-8861-924578C0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E8E76E30-C248-F80B-D59F-BF38564398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3C5E50-BC5B-FEC3-8E96-BD0FA8509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7A6064-1B0B-1902-58BD-8C050FFA2DB6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80BF5-271D-450F-C462-28726DD8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5" y="1609969"/>
            <a:ext cx="4149518" cy="376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4E2EB-3667-573B-57CD-2BB9A9BB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38" y="1615849"/>
            <a:ext cx="4618397" cy="37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3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CE170-1B1A-DF8B-A9DA-F27E00B7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0DE6ADF4-D36D-8144-BAC3-87F9163C38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FDD283-47AC-3D40-BAA3-8F67E991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F1CDA6-2402-441B-2E67-F1C4085EF2F6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22166C-ED9E-8F63-8C0C-2D2444CE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7" y="1609970"/>
            <a:ext cx="11502405" cy="38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8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89728-DE91-CD2D-3AC0-7CE43169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8FFEE6D1-9A49-2D4D-3784-903FED3D0A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50BD7-1E82-5CAE-1121-43D293378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4E4FE3-E253-23F3-340A-9EEA18A5793C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A377911-AB5D-5B3E-46C4-17A0A8C5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46" y="1609970"/>
            <a:ext cx="884202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72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7B826-AAA6-8B4F-6CAF-8280CC88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173644D2-720A-AF5F-5441-8DE0F93019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C26932-7C82-D338-BDF6-00C979E7B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16B66-F868-DDF0-4745-CF3220E03D8F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3B1C6BB-BDC3-1E5F-2F19-75980215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06" y="1521626"/>
            <a:ext cx="9923234" cy="47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8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4B07E-563A-BC16-EDC4-D2929BD0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BF00FFFD-1610-F292-44CB-D46605D24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35249-7569-354F-4FBB-990B0573E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945B1C-5527-2860-1302-26E4FDE09497}"/>
              </a:ext>
            </a:extLst>
          </p:cNvPr>
          <p:cNvSpPr txBox="1">
            <a:spLocks/>
          </p:cNvSpPr>
          <p:nvPr/>
        </p:nvSpPr>
        <p:spPr>
          <a:xfrm>
            <a:off x="2029132" y="764373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4D41E-E4A5-E29E-5C44-C8877DC8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6" y="1609970"/>
            <a:ext cx="8886905" cy="48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2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A6125-A1B5-73D0-7A57-9AB463B01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7EFA76E0-2A4D-8CD3-16AE-596F43623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3CA0B6-7074-6829-C89C-03DB003F2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2B5E8B-2570-24A6-290B-2DB6984316DF}"/>
              </a:ext>
            </a:extLst>
          </p:cNvPr>
          <p:cNvSpPr txBox="1">
            <a:spLocks/>
          </p:cNvSpPr>
          <p:nvPr/>
        </p:nvSpPr>
        <p:spPr>
          <a:xfrm>
            <a:off x="1692044" y="472077"/>
            <a:ext cx="8610600" cy="12930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50A7E-722C-1F40-405E-9624CCAC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6" y="1435609"/>
            <a:ext cx="8842021" cy="5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>
            <a:noAutofit/>
          </a:bodyPr>
          <a:lstStyle/>
          <a:p>
            <a:r>
              <a:rPr lang="en-US" dirty="0"/>
              <a:t>Motivation and objective</a:t>
            </a:r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/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8C290-F9FA-55F4-E704-31750E754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54599DF-F3D1-2EC4-6BEA-4E3DB7B41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0304307-51D0-9529-B07E-33336E908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D54AF1F-6CCD-E6BD-CB9E-E497B2124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0000"/>
          </a:blip>
          <a:srcRect t="28596" b="15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81DFC-5273-C5A6-CCE1-168BCAF8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Future work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F2FF-D671-62E5-D813-3184FDBB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1395710" cy="4024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2000" dirty="0"/>
          </a:p>
          <a:p>
            <a:r>
              <a:rPr lang="en-US" sz="2000" b="1" dirty="0"/>
              <a:t>Extending to larger graphs:</a:t>
            </a:r>
            <a:r>
              <a:rPr lang="en-US" sz="2000" dirty="0"/>
              <a:t> Analyze QWOA spectral gaps on bigger or more complex graph classes.</a:t>
            </a:r>
          </a:p>
          <a:p>
            <a:r>
              <a:rPr lang="en-US" sz="2000" b="1" dirty="0"/>
              <a:t>Role of entanglement:</a:t>
            </a:r>
            <a:r>
              <a:rPr lang="en-US" sz="2000" dirty="0"/>
              <a:t> Study how entanglement affect gap behavior and solution quality.</a:t>
            </a:r>
          </a:p>
          <a:p>
            <a:r>
              <a:rPr lang="en-US" sz="2000" b="1" dirty="0"/>
              <a:t>Comparison of approaches:</a:t>
            </a:r>
            <a:r>
              <a:rPr lang="en-US" sz="2000" dirty="0"/>
              <a:t> Compare adiabatic insights with gate-based QWOA to understand if there is any difference in solutions and the mechanism behind it</a:t>
            </a:r>
          </a:p>
          <a:p>
            <a:r>
              <a:rPr lang="en-US" sz="2000" b="1" dirty="0"/>
              <a:t>Alternative mixers:</a:t>
            </a:r>
            <a:r>
              <a:rPr lang="en-US" sz="2000" dirty="0"/>
              <a:t> Explore other Hamiltonians beyond graph Laplacians for better optimization landscapes.</a:t>
            </a:r>
          </a:p>
          <a:p>
            <a:r>
              <a:rPr lang="en-US" sz="2000" b="1" dirty="0"/>
              <a:t>Application-oriented tests:</a:t>
            </a:r>
            <a:r>
              <a:rPr lang="en-US" sz="2000" dirty="0"/>
              <a:t> Apply QWOA to real-world combinatorial problems (e.g., traffic networks, logistics).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16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7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8" b="1665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7173"/>
            <a:ext cx="9448800" cy="2602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0608-F9DD-8646-84D2-0A766341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A127-6F4F-6B6F-1367-407382D2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340" y="306475"/>
            <a:ext cx="9376129" cy="1868794"/>
          </a:xfrm>
          <a:noFill/>
        </p:spPr>
        <p:txBody>
          <a:bodyPr/>
          <a:lstStyle/>
          <a:p>
            <a:r>
              <a:rPr lang="en-US"/>
              <a:t>Why do we need quantum algorithms?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DD253D1-3B8A-F89B-6200-6F8FB29CFF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76800" y="1771428"/>
          <a:ext cx="6381730" cy="459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15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D22EC6C6-2FBE-0813-8DD0-7F87BD7603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587" r="2" b="2"/>
          <a:stretch>
            <a:fillRect/>
          </a:stretch>
        </p:blipFill>
        <p:spPr>
          <a:xfrm>
            <a:off x="459740" y="19347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83C9-F270-0FE7-42AF-C5587366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FC97-78BF-4C6D-5F7C-0A0B23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4546" y="636841"/>
            <a:ext cx="8849093" cy="1868794"/>
          </a:xfrm>
          <a:noFill/>
        </p:spPr>
        <p:txBody>
          <a:bodyPr/>
          <a:lstStyle/>
          <a:p>
            <a:r>
              <a:rPr lang="en-IN" dirty="0"/>
              <a:t>NISQ &amp; VQAs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3F8CB5E-7767-55A5-000E-5D8E8E2EF6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1887284"/>
            <a:ext cx="4674870" cy="3626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0E9B-1EDB-B64F-FBB4-E807A08A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004" y="2351314"/>
            <a:ext cx="6381730" cy="4200211"/>
          </a:xfrm>
          <a:noFill/>
        </p:spPr>
        <p:txBody>
          <a:bodyPr>
            <a:normAutofit/>
          </a:bodyPr>
          <a:lstStyle/>
          <a:p>
            <a:endParaRPr lang="en-US" dirty="0"/>
          </a:p>
          <a:p>
            <a:pPr marL="228600" indent="0">
              <a:buNone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F4D9E2-5968-5DC5-58BB-9CAF18A71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220" y="2063931"/>
            <a:ext cx="74357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NISQ Era: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Current quantum devices: noisy, limited qubits, shallow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circuits 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Full-scale error correction not yet practical.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Variational Quantum Algorithms: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Hybrid quantum-classical approach.</a:t>
            </a:r>
            <a:endParaRPr lang="en-US" altLang="en-US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+mj-lt"/>
              </a:rPr>
              <a:t>Suited for NISQ hardware (shallow depth, error resilient).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+mj-lt"/>
              </a:rPr>
              <a:t>Includes VQE, </a:t>
            </a:r>
            <a:r>
              <a:rPr lang="en-US" altLang="en-US" b="1" dirty="0">
                <a:latin typeface="+mj-lt"/>
              </a:rPr>
              <a:t>QWOA</a:t>
            </a:r>
            <a:r>
              <a:rPr lang="en-US" altLang="en-US" dirty="0">
                <a:latin typeface="+mj-lt"/>
              </a:rPr>
              <a:t> as special/extended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6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0000"/>
          </a:blip>
          <a:srcRect t="28596" b="15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Research Motivation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139571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Variational quantum algorithms (VQAs) like </a:t>
            </a:r>
            <a:r>
              <a:rPr lang="en-US" sz="2000" b="1" dirty="0"/>
              <a:t>QWOA</a:t>
            </a:r>
            <a:r>
              <a:rPr lang="en-US" sz="2000" dirty="0"/>
              <a:t> are usually driven by an </a:t>
            </a:r>
            <a:r>
              <a:rPr lang="en-US" sz="2000" b="1" dirty="0"/>
              <a:t>ansatz</a:t>
            </a:r>
            <a:r>
              <a:rPr lang="en-US" sz="2000" dirty="0"/>
              <a:t> choice — often based on intuition or heuristics</a:t>
            </a:r>
          </a:p>
          <a:p>
            <a:r>
              <a:rPr lang="en-US" sz="2000" dirty="0"/>
              <a:t>In QWOA, the ansatz is </a:t>
            </a:r>
            <a:r>
              <a:rPr lang="en-US" sz="2000" i="1" dirty="0"/>
              <a:t>not</a:t>
            </a:r>
            <a:r>
              <a:rPr lang="en-US" sz="2000" dirty="0"/>
              <a:t> arbitrary: it is defined by the </a:t>
            </a:r>
            <a:r>
              <a:rPr lang="en-US" sz="2000" b="1" dirty="0"/>
              <a:t>graph Laplacian</a:t>
            </a:r>
            <a:r>
              <a:rPr lang="en-US" sz="2000" dirty="0"/>
              <a:t>, which guides the quantum walk.</a:t>
            </a:r>
          </a:p>
          <a:p>
            <a:r>
              <a:rPr lang="en-US" sz="2000" dirty="0"/>
              <a:t>Understanding how different </a:t>
            </a:r>
            <a:r>
              <a:rPr lang="en-US" sz="2000" b="1" dirty="0"/>
              <a:t>graph Laplacians</a:t>
            </a:r>
            <a:r>
              <a:rPr lang="en-US" sz="2000" dirty="0"/>
              <a:t> influence </a:t>
            </a:r>
            <a:r>
              <a:rPr lang="en-US" sz="2000" b="1" dirty="0"/>
              <a:t>optimization dynamics</a:t>
            </a:r>
            <a:r>
              <a:rPr lang="en-US" sz="2000" dirty="0"/>
              <a:t> could make ad hoc ansatz design unnecessary</a:t>
            </a:r>
          </a:p>
          <a:p>
            <a:r>
              <a:rPr lang="en-US" sz="2000" dirty="0"/>
              <a:t>Investigate how </a:t>
            </a:r>
            <a:r>
              <a:rPr lang="en-US" sz="2000" b="1" dirty="0"/>
              <a:t>graph structure</a:t>
            </a:r>
            <a:r>
              <a:rPr lang="en-US" sz="2000" dirty="0"/>
              <a:t> affects the </a:t>
            </a:r>
            <a:r>
              <a:rPr lang="en-US" sz="2000" b="1" dirty="0"/>
              <a:t>spectral gap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H(</a:t>
            </a:r>
            <a:r>
              <a:rPr lang="en-US" sz="2000" b="1" cap="none" dirty="0">
                <a:solidFill>
                  <a:srgbClr val="FF0000"/>
                </a:solidFill>
                <a:highlight>
                  <a:srgbClr val="FFFF00"/>
                </a:highlight>
              </a:rPr>
              <a:t>s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)=(1−</a:t>
            </a:r>
            <a:r>
              <a:rPr lang="en-US" sz="2000" b="1" cap="none" dirty="0">
                <a:solidFill>
                  <a:srgbClr val="FF0000"/>
                </a:solidFill>
                <a:highlight>
                  <a:srgbClr val="FFFF00"/>
                </a:highlight>
              </a:rPr>
              <a:t>s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) H</a:t>
            </a:r>
            <a:r>
              <a:rPr lang="en-US" sz="2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Q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+ </a:t>
            </a:r>
            <a:r>
              <a:rPr lang="en-US" sz="2000" b="1" cap="none" dirty="0">
                <a:solidFill>
                  <a:srgbClr val="FF0000"/>
                </a:solidFill>
                <a:highlight>
                  <a:srgbClr val="FFFF00"/>
                </a:highlight>
              </a:rPr>
              <a:t>s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H</a:t>
            </a:r>
            <a:r>
              <a:rPr lang="en-US" sz="2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F2CF2-AD59-1AB6-E515-A5AB3C1E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48FAFBAC-5534-B99F-6A94-234A36CED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40000"/>
          </a:blip>
          <a:srcRect l="30764" r="345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4B420-2295-7938-ADE0-8A8A62B7E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6000"/>
              <a:t>What is a Random Walk?</a:t>
            </a:r>
          </a:p>
        </p:txBody>
      </p:sp>
    </p:spTree>
    <p:extLst>
      <p:ext uri="{BB962C8B-B14F-4D97-AF65-F5344CB8AC3E}">
        <p14:creationId xmlns:p14="http://schemas.microsoft.com/office/powerpoint/2010/main" val="33585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04A3-24DB-BAFA-240B-121433D43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C466D-FFFD-974C-E0A3-BD2B48F6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Classical vs Quantum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592B-CF80-B5AB-FD76-2CFE5D72A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900" dirty="0"/>
          </a:p>
          <a:p>
            <a:r>
              <a:rPr lang="en-US" sz="2000" dirty="0"/>
              <a:t>classical Walk: probabilities, diffusion</a:t>
            </a:r>
          </a:p>
          <a:p>
            <a:r>
              <a:rPr lang="en-US" sz="2000" dirty="0"/>
              <a:t>Quantum Walk: amplitudes, interference, faster spreading(Ballistic)</a:t>
            </a:r>
          </a:p>
          <a:p>
            <a:r>
              <a:rPr lang="en-US" sz="2000" dirty="0"/>
              <a:t>Types: discrete-time (with coin operator and shift register), continuous-time (Hamiltonian evolution)</a:t>
            </a:r>
          </a:p>
        </p:txBody>
      </p:sp>
      <p:sp>
        <p:nvSpPr>
          <p:cNvPr id="27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54AF049-EDEA-C887-4DEF-F4F618C7ED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1" r="1" b="1"/>
          <a:stretch>
            <a:fillRect/>
          </a:stretch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692046" y="1609970"/>
            <a:ext cx="8842021" cy="37667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 anchorCtr="0"/>
          <a:lstStyle/>
          <a:p>
            <a:r>
              <a:rPr lang="en-US" dirty="0"/>
              <a:t>Market overview</a:t>
            </a: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0DCA4964-950A-2D06-4D6B-A77D2ACF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3" y="1185705"/>
            <a:ext cx="11789360" cy="464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81D8D6-8849-400B-8BC9-21D401C7DD06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230e9df3-be65-4c73-a93b-d1236ebd677e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4034</TotalTime>
  <Words>777</Words>
  <Application>Microsoft Macintosh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Vapor Trail</vt:lpstr>
      <vt:lpstr>Spectral Gap Analysis of QWOA under Different Graph Laplacians</vt:lpstr>
      <vt:lpstr>contents</vt:lpstr>
      <vt:lpstr>Motivation and objective</vt:lpstr>
      <vt:lpstr>Why do we need quantum algorithms?</vt:lpstr>
      <vt:lpstr>NISQ &amp; VQAs</vt:lpstr>
      <vt:lpstr>Research Motivation</vt:lpstr>
      <vt:lpstr>What is a Random Walk?</vt:lpstr>
      <vt:lpstr>Classical vs Quantum Walk</vt:lpstr>
      <vt:lpstr>Market overview</vt:lpstr>
      <vt:lpstr>What is QWOA?</vt:lpstr>
      <vt:lpstr>Quantum Walk Optimization Algorithm</vt:lpstr>
      <vt:lpstr>Quantum Walk Optimization Algorithm</vt:lpstr>
      <vt:lpstr>QWOA in the Adiabatic Picture</vt:lpstr>
      <vt:lpstr>QWOA in the Adiabatic Picture</vt:lpstr>
      <vt:lpstr>methodology</vt:lpstr>
      <vt:lpstr>methodology</vt:lpstr>
      <vt:lpstr>Results and summary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Market overview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Soumyojyoti Dutta</dc:creator>
  <cp:lastModifiedBy>Soumyojyoti Dutta M24IQT014</cp:lastModifiedBy>
  <cp:revision>49</cp:revision>
  <dcterms:created xsi:type="dcterms:W3CDTF">2025-08-09T06:51:15Z</dcterms:created>
  <dcterms:modified xsi:type="dcterms:W3CDTF">2025-09-29T07:57:14Z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